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48" r:id="rId1"/>
  </p:sldMasterIdLst>
  <p:notesMasterIdLst>
    <p:notesMasterId r:id="rId12"/>
  </p:notesMasterIdLst>
  <p:sldIdLst>
    <p:sldId id="282" r:id="rId2"/>
    <p:sldId id="283" r:id="rId3"/>
    <p:sldId id="284" r:id="rId4"/>
    <p:sldId id="285" r:id="rId5"/>
    <p:sldId id="286" r:id="rId6"/>
    <p:sldId id="287" r:id="rId7"/>
    <p:sldId id="288" r:id="rId8"/>
    <p:sldId id="291" r:id="rId9"/>
    <p:sldId id="290" r:id="rId10"/>
    <p:sldId id="289" r:id="rId11"/>
  </p:sldIdLst>
  <p:sldSz cx="12192000" cy="6858000"/>
  <p:notesSz cx="6858000" cy="9144000"/>
  <p:embeddedFontLst>
    <p:embeddedFont>
      <p:font typeface="Open Sans" panose="020B0606030504020204" pitchFamily="34" charset="0"/>
      <p:regular r:id="rId13"/>
      <p:bold r:id="rId14"/>
      <p:italic r:id="rId15"/>
      <p:boldItalic r:id="rId16"/>
    </p:embeddedFont>
    <p:embeddedFont>
      <p:font typeface="Open Sans Semibold" panose="020B0706030804020204" pitchFamily="34" charset="0"/>
      <p:regular r:id="rId17"/>
      <p:bold r:id="rId18"/>
      <p:italic r:id="rId19"/>
      <p:boldItalic r:id="rId20"/>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Tekijä" initials="K"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5FA3"/>
    <a:srgbClr val="6AC0B8"/>
    <a:srgbClr val="E1197A"/>
    <a:srgbClr val="F18B00"/>
    <a:srgbClr val="BD580A"/>
    <a:srgbClr val="6A7A00"/>
    <a:srgbClr val="287BAF"/>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86"/>
    <p:restoredTop sz="94676"/>
  </p:normalViewPr>
  <p:slideViewPr>
    <p:cSldViewPr snapToGrid="0" snapToObjects="1">
      <p:cViewPr varScale="1">
        <p:scale>
          <a:sx n="78" d="100"/>
          <a:sy n="78" d="100"/>
        </p:scale>
        <p:origin x="112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Taul1!$C$2</c:f>
              <c:strCache>
                <c:ptCount val="1"/>
                <c:pt idx="0">
                  <c:v>Hakijamäärä</c:v>
                </c:pt>
              </c:strCache>
            </c:strRef>
          </c:tx>
          <c:spPr>
            <a:solidFill>
              <a:schemeClr val="accent1"/>
            </a:solidFill>
            <a:ln>
              <a:noFill/>
            </a:ln>
            <a:effectLst/>
          </c:spPr>
          <c:invertIfNegative val="0"/>
          <c:cat>
            <c:numRef>
              <c:f>Taul1!$B$3:$B$8</c:f>
              <c:numCache>
                <c:formatCode>General</c:formatCode>
                <c:ptCount val="6"/>
                <c:pt idx="0">
                  <c:v>2019</c:v>
                </c:pt>
                <c:pt idx="1">
                  <c:v>2020</c:v>
                </c:pt>
                <c:pt idx="2">
                  <c:v>2021</c:v>
                </c:pt>
                <c:pt idx="3">
                  <c:v>2022</c:v>
                </c:pt>
                <c:pt idx="4">
                  <c:v>2023</c:v>
                </c:pt>
                <c:pt idx="5">
                  <c:v>2024</c:v>
                </c:pt>
              </c:numCache>
            </c:numRef>
          </c:cat>
          <c:val>
            <c:numRef>
              <c:f>Taul1!$C$3:$C$8</c:f>
              <c:numCache>
                <c:formatCode>General</c:formatCode>
                <c:ptCount val="6"/>
                <c:pt idx="0">
                  <c:v>557</c:v>
                </c:pt>
                <c:pt idx="1">
                  <c:v>528</c:v>
                </c:pt>
                <c:pt idx="2">
                  <c:v>553</c:v>
                </c:pt>
                <c:pt idx="3">
                  <c:v>609</c:v>
                </c:pt>
                <c:pt idx="4">
                  <c:v>625</c:v>
                </c:pt>
                <c:pt idx="5">
                  <c:v>687</c:v>
                </c:pt>
              </c:numCache>
            </c:numRef>
          </c:val>
          <c:extLst>
            <c:ext xmlns:c16="http://schemas.microsoft.com/office/drawing/2014/chart" uri="{C3380CC4-5D6E-409C-BE32-E72D297353CC}">
              <c16:uniqueId val="{00000000-F2DF-4EB0-8501-DD78DB6FB741}"/>
            </c:ext>
          </c:extLst>
        </c:ser>
        <c:dLbls>
          <c:showLegendKey val="0"/>
          <c:showVal val="0"/>
          <c:showCatName val="0"/>
          <c:showSerName val="0"/>
          <c:showPercent val="0"/>
          <c:showBubbleSize val="0"/>
        </c:dLbls>
        <c:gapWidth val="35"/>
        <c:overlap val="-27"/>
        <c:axId val="874143128"/>
        <c:axId val="874142472"/>
      </c:barChart>
      <c:catAx>
        <c:axId val="874143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74142472"/>
        <c:crosses val="autoZero"/>
        <c:auto val="1"/>
        <c:lblAlgn val="ctr"/>
        <c:lblOffset val="100"/>
        <c:noMultiLvlLbl val="0"/>
      </c:catAx>
      <c:valAx>
        <c:axId val="874142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74143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98632-F685-804C-93B4-28689D976DCD}" type="datetimeFigureOut">
              <a:rPr lang="fi-FI" smtClean="0"/>
              <a:t>5.9.2024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0D71D9-4237-9C49-B1E6-543D166692BA}" type="slidenum">
              <a:rPr lang="fi-FI" smtClean="0"/>
              <a:t>‹#›</a:t>
            </a:fld>
            <a:endParaRPr lang="fi-FI"/>
          </a:p>
        </p:txBody>
      </p:sp>
    </p:spTree>
    <p:extLst>
      <p:ext uri="{BB962C8B-B14F-4D97-AF65-F5344CB8AC3E}">
        <p14:creationId xmlns:p14="http://schemas.microsoft.com/office/powerpoint/2010/main" val="90513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slide">
    <p:bg>
      <p:bgPr>
        <a:solidFill>
          <a:srgbClr val="FCFCF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589782-AAF3-844C-B0BA-1AAFDED56262}"/>
              </a:ext>
            </a:extLst>
          </p:cNvPr>
          <p:cNvSpPr>
            <a:spLocks noGrp="1"/>
          </p:cNvSpPr>
          <p:nvPr>
            <p:ph type="ctrTitle"/>
          </p:nvPr>
        </p:nvSpPr>
        <p:spPr>
          <a:xfrm>
            <a:off x="695325" y="282575"/>
            <a:ext cx="9937751" cy="3038475"/>
          </a:xfrm>
        </p:spPr>
        <p:txBody>
          <a:bodyPr anchor="b"/>
          <a:lstStyle>
            <a:lvl1pPr algn="l">
              <a:lnSpc>
                <a:spcPts val="6200"/>
              </a:lnSpc>
              <a:defRPr sz="60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2EA8D59-4DC6-C44B-A963-AE75286267B5}"/>
              </a:ext>
            </a:extLst>
          </p:cNvPr>
          <p:cNvSpPr>
            <a:spLocks noGrp="1"/>
          </p:cNvSpPr>
          <p:nvPr>
            <p:ph type="subTitle" idx="1"/>
          </p:nvPr>
        </p:nvSpPr>
        <p:spPr>
          <a:xfrm>
            <a:off x="695326" y="3608388"/>
            <a:ext cx="9937750" cy="2635095"/>
          </a:xfrm>
        </p:spPr>
        <p:txBody>
          <a:bodyPr>
            <a:normAutofit/>
          </a:bodyPr>
          <a:lstStyle>
            <a:lvl1pPr marL="0" indent="0" algn="l">
              <a:lnSpc>
                <a:spcPts val="4000"/>
              </a:lnSpc>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71055A6E-627D-0143-9625-0BE178E4AF3D}"/>
              </a:ext>
            </a:extLst>
          </p:cNvPr>
          <p:cNvSpPr>
            <a:spLocks noGrp="1"/>
          </p:cNvSpPr>
          <p:nvPr>
            <p:ph type="dt" sz="half" idx="10"/>
          </p:nvPr>
        </p:nvSpPr>
        <p:spPr/>
        <p:txBody>
          <a:bodyPr/>
          <a:lstStyle/>
          <a:p>
            <a:fld id="{2D021C4E-96BB-A644-B4FC-135658E61CAA}" type="datetime1">
              <a:rPr lang="fi-FI" smtClean="0"/>
              <a:t>5.9.2024</a:t>
            </a:fld>
            <a:endParaRPr lang="fi-FI" dirty="0"/>
          </a:p>
        </p:txBody>
      </p:sp>
      <p:sp>
        <p:nvSpPr>
          <p:cNvPr id="5" name="Alatunnisteen paikkamerkki 4">
            <a:extLst>
              <a:ext uri="{FF2B5EF4-FFF2-40B4-BE49-F238E27FC236}">
                <a16:creationId xmlns:a16="http://schemas.microsoft.com/office/drawing/2014/main" id="{4DC21136-F7E5-B640-B422-5E1AE21CA1AF}"/>
              </a:ext>
            </a:extLst>
          </p:cNvPr>
          <p:cNvSpPr>
            <a:spLocks noGrp="1"/>
          </p:cNvSpPr>
          <p:nvPr>
            <p:ph type="ftr" sz="quarter" idx="11"/>
          </p:nvPr>
        </p:nvSpPr>
        <p:spPr/>
        <p:txBody>
          <a:bodyPr/>
          <a:lstStyle/>
          <a:p>
            <a:r>
              <a:rPr lang="fi-FI" dirty="0"/>
              <a:t>Esittäjä Sukunimi</a:t>
            </a:r>
          </a:p>
        </p:txBody>
      </p:sp>
      <p:sp>
        <p:nvSpPr>
          <p:cNvPr id="6" name="Dian numeron paikkamerkki 5">
            <a:extLst>
              <a:ext uri="{FF2B5EF4-FFF2-40B4-BE49-F238E27FC236}">
                <a16:creationId xmlns:a16="http://schemas.microsoft.com/office/drawing/2014/main" id="{0A873622-D78D-3A4F-A307-8E9605F1F20F}"/>
              </a:ext>
            </a:extLst>
          </p:cNvPr>
          <p:cNvSpPr>
            <a:spLocks noGrp="1"/>
          </p:cNvSpPr>
          <p:nvPr>
            <p:ph type="sldNum" sz="quarter" idx="12"/>
          </p:nvPr>
        </p:nvSpPr>
        <p:spPr/>
        <p:txBody>
          <a:bodyPr/>
          <a:lstStyle/>
          <a:p>
            <a:fld id="{B08B221B-C25A-8542-BD0D-4682CBCFB18A}" type="slidenum">
              <a:rPr lang="fi-FI" smtClean="0"/>
              <a:t>‹#›</a:t>
            </a:fld>
            <a:endParaRPr lang="fi-FI" dirty="0"/>
          </a:p>
        </p:txBody>
      </p:sp>
      <p:pic>
        <p:nvPicPr>
          <p:cNvPr id="9" name="Kuva 8">
            <a:extLst>
              <a:ext uri="{FF2B5EF4-FFF2-40B4-BE49-F238E27FC236}">
                <a16:creationId xmlns:a16="http://schemas.microsoft.com/office/drawing/2014/main" id="{58049467-70FD-204D-974A-410194C74C2F}"/>
              </a:ext>
            </a:extLst>
          </p:cNvPr>
          <p:cNvPicPr>
            <a:picLocks noChangeAspect="1"/>
          </p:cNvPicPr>
          <p:nvPr userDrawn="1"/>
        </p:nvPicPr>
        <p:blipFill rotWithShape="1">
          <a:blip r:embed="rId2"/>
          <a:srcRect r="48950"/>
          <a:stretch/>
        </p:blipFill>
        <p:spPr>
          <a:xfrm>
            <a:off x="10713786" y="1627345"/>
            <a:ext cx="1478214" cy="2901994"/>
          </a:xfrm>
          <a:prstGeom prst="rect">
            <a:avLst/>
          </a:prstGeom>
        </p:spPr>
      </p:pic>
      <p:grpSp>
        <p:nvGrpSpPr>
          <p:cNvPr id="7" name="Ryhmä 6">
            <a:extLst>
              <a:ext uri="{FF2B5EF4-FFF2-40B4-BE49-F238E27FC236}">
                <a16:creationId xmlns:a16="http://schemas.microsoft.com/office/drawing/2014/main" id="{930F3599-3495-C94A-B3E3-02D0B29F168A}"/>
              </a:ext>
            </a:extLst>
          </p:cNvPr>
          <p:cNvGrpSpPr/>
          <p:nvPr userDrawn="1"/>
        </p:nvGrpSpPr>
        <p:grpSpPr>
          <a:xfrm>
            <a:off x="-2" y="962"/>
            <a:ext cx="324000" cy="6543876"/>
            <a:chOff x="-2" y="962"/>
            <a:chExt cx="324000" cy="6543876"/>
          </a:xfrm>
        </p:grpSpPr>
        <p:sp>
          <p:nvSpPr>
            <p:cNvPr id="11" name="Freeform 81">
              <a:extLst>
                <a:ext uri="{FF2B5EF4-FFF2-40B4-BE49-F238E27FC236}">
                  <a16:creationId xmlns:a16="http://schemas.microsoft.com/office/drawing/2014/main" id="{801E6293-575A-3547-84EC-C465C2E2E41A}"/>
                </a:ext>
              </a:extLst>
            </p:cNvPr>
            <p:cNvSpPr>
              <a:spLocks noChangeArrowheads="1"/>
            </p:cNvSpPr>
            <p:nvPr userDrawn="1"/>
          </p:nvSpPr>
          <p:spPr bwMode="auto">
            <a:xfrm>
              <a:off x="-2" y="96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9D5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12" name="Freeform 81">
              <a:extLst>
                <a:ext uri="{FF2B5EF4-FFF2-40B4-BE49-F238E27FC236}">
                  <a16:creationId xmlns:a16="http://schemas.microsoft.com/office/drawing/2014/main" id="{C9F4C2D0-BA7F-8943-AF29-14FBAA5C885B}"/>
                </a:ext>
              </a:extLst>
            </p:cNvPr>
            <p:cNvSpPr>
              <a:spLocks noChangeArrowheads="1"/>
            </p:cNvSpPr>
            <p:nvPr userDrawn="1"/>
          </p:nvSpPr>
          <p:spPr bwMode="auto">
            <a:xfrm>
              <a:off x="-2" y="625683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D9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13" name="Freeform 81">
              <a:extLst>
                <a:ext uri="{FF2B5EF4-FFF2-40B4-BE49-F238E27FC236}">
                  <a16:creationId xmlns:a16="http://schemas.microsoft.com/office/drawing/2014/main" id="{825E937D-E389-854D-9C8E-BC6EA3AC58C0}"/>
                </a:ext>
              </a:extLst>
            </p:cNvPr>
            <p:cNvSpPr>
              <a:spLocks noChangeArrowheads="1"/>
            </p:cNvSpPr>
            <p:nvPr userDrawn="1"/>
          </p:nvSpPr>
          <p:spPr bwMode="auto">
            <a:xfrm>
              <a:off x="-2" y="597248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49C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14" name="Freeform 81">
              <a:extLst>
                <a:ext uri="{FF2B5EF4-FFF2-40B4-BE49-F238E27FC236}">
                  <a16:creationId xmlns:a16="http://schemas.microsoft.com/office/drawing/2014/main" id="{10B34437-75D1-8E45-B148-54B6626D0C91}"/>
                </a:ext>
              </a:extLst>
            </p:cNvPr>
            <p:cNvSpPr>
              <a:spLocks noChangeArrowheads="1"/>
            </p:cNvSpPr>
            <p:nvPr userDrawn="1"/>
          </p:nvSpPr>
          <p:spPr bwMode="auto">
            <a:xfrm>
              <a:off x="-2" y="569134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E84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15" name="Freeform 81">
              <a:extLst>
                <a:ext uri="{FF2B5EF4-FFF2-40B4-BE49-F238E27FC236}">
                  <a16:creationId xmlns:a16="http://schemas.microsoft.com/office/drawing/2014/main" id="{596B8DC9-F635-664C-80AE-C94B90A399D5}"/>
                </a:ext>
              </a:extLst>
            </p:cNvPr>
            <p:cNvSpPr>
              <a:spLocks noChangeArrowheads="1"/>
            </p:cNvSpPr>
            <p:nvPr userDrawn="1"/>
          </p:nvSpPr>
          <p:spPr bwMode="auto">
            <a:xfrm>
              <a:off x="-2" y="540376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74C9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81">
              <a:extLst>
                <a:ext uri="{FF2B5EF4-FFF2-40B4-BE49-F238E27FC236}">
                  <a16:creationId xmlns:a16="http://schemas.microsoft.com/office/drawing/2014/main" id="{6AF32429-B6DE-3946-88A7-A62CC0C30FE4}"/>
                </a:ext>
              </a:extLst>
            </p:cNvPr>
            <p:cNvSpPr>
              <a:spLocks noChangeArrowheads="1"/>
            </p:cNvSpPr>
            <p:nvPr userDrawn="1"/>
          </p:nvSpPr>
          <p:spPr bwMode="auto">
            <a:xfrm>
              <a:off x="-2" y="511940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9B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17" name="Freeform 81">
              <a:extLst>
                <a:ext uri="{FF2B5EF4-FFF2-40B4-BE49-F238E27FC236}">
                  <a16:creationId xmlns:a16="http://schemas.microsoft.com/office/drawing/2014/main" id="{BBC9CFF6-ABCE-6441-96C4-3D6282F5BAF8}"/>
                </a:ext>
              </a:extLst>
            </p:cNvPr>
            <p:cNvSpPr>
              <a:spLocks noChangeArrowheads="1"/>
            </p:cNvSpPr>
            <p:nvPr userDrawn="1"/>
          </p:nvSpPr>
          <p:spPr bwMode="auto">
            <a:xfrm>
              <a:off x="-2" y="483504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CC6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81">
              <a:extLst>
                <a:ext uri="{FF2B5EF4-FFF2-40B4-BE49-F238E27FC236}">
                  <a16:creationId xmlns:a16="http://schemas.microsoft.com/office/drawing/2014/main" id="{8D3B4B32-8E60-2E4D-ACA7-CF6C047A9B07}"/>
                </a:ext>
              </a:extLst>
            </p:cNvPr>
            <p:cNvSpPr>
              <a:spLocks noChangeArrowheads="1"/>
            </p:cNvSpPr>
            <p:nvPr userDrawn="1"/>
          </p:nvSpPr>
          <p:spPr bwMode="auto">
            <a:xfrm>
              <a:off x="-2" y="455069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C0E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19" name="Freeform 81">
              <a:extLst>
                <a:ext uri="{FF2B5EF4-FFF2-40B4-BE49-F238E27FC236}">
                  <a16:creationId xmlns:a16="http://schemas.microsoft.com/office/drawing/2014/main" id="{7671E117-4D59-984C-80DE-35764985592B}"/>
                </a:ext>
              </a:extLst>
            </p:cNvPr>
            <p:cNvSpPr>
              <a:spLocks noChangeArrowheads="1"/>
            </p:cNvSpPr>
            <p:nvPr userDrawn="1"/>
          </p:nvSpPr>
          <p:spPr bwMode="auto">
            <a:xfrm>
              <a:off x="-2" y="426633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3C1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81">
              <a:extLst>
                <a:ext uri="{FF2B5EF4-FFF2-40B4-BE49-F238E27FC236}">
                  <a16:creationId xmlns:a16="http://schemas.microsoft.com/office/drawing/2014/main" id="{B2A3448D-C19A-7445-99EE-52307D7B26F9}"/>
                </a:ext>
              </a:extLst>
            </p:cNvPr>
            <p:cNvSpPr>
              <a:spLocks noChangeArrowheads="1"/>
            </p:cNvSpPr>
            <p:nvPr userDrawn="1"/>
          </p:nvSpPr>
          <p:spPr bwMode="auto">
            <a:xfrm>
              <a:off x="-2" y="398197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533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81">
              <a:extLst>
                <a:ext uri="{FF2B5EF4-FFF2-40B4-BE49-F238E27FC236}">
                  <a16:creationId xmlns:a16="http://schemas.microsoft.com/office/drawing/2014/main" id="{DE80419C-A69B-0F4B-8E14-F6F719033817}"/>
                </a:ext>
              </a:extLst>
            </p:cNvPr>
            <p:cNvSpPr>
              <a:spLocks noChangeArrowheads="1"/>
            </p:cNvSpPr>
            <p:nvPr userDrawn="1"/>
          </p:nvSpPr>
          <p:spPr bwMode="auto">
            <a:xfrm>
              <a:off x="-2" y="369761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8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2" name="Freeform 81">
              <a:extLst>
                <a:ext uri="{FF2B5EF4-FFF2-40B4-BE49-F238E27FC236}">
                  <a16:creationId xmlns:a16="http://schemas.microsoft.com/office/drawing/2014/main" id="{204D0405-A0BB-1945-A1C8-3D9A61ECF8B6}"/>
                </a:ext>
              </a:extLst>
            </p:cNvPr>
            <p:cNvSpPr>
              <a:spLocks noChangeArrowheads="1"/>
            </p:cNvSpPr>
            <p:nvPr userDrawn="1"/>
          </p:nvSpPr>
          <p:spPr bwMode="auto">
            <a:xfrm>
              <a:off x="-2" y="341325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27B7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3" name="Freeform 81">
              <a:extLst>
                <a:ext uri="{FF2B5EF4-FFF2-40B4-BE49-F238E27FC236}">
                  <a16:creationId xmlns:a16="http://schemas.microsoft.com/office/drawing/2014/main" id="{253495F9-6B58-434D-B588-2C2BDD75E456}"/>
                </a:ext>
              </a:extLst>
            </p:cNvPr>
            <p:cNvSpPr>
              <a:spLocks noChangeArrowheads="1"/>
            </p:cNvSpPr>
            <p:nvPr userDrawn="1"/>
          </p:nvSpPr>
          <p:spPr bwMode="auto">
            <a:xfrm>
              <a:off x="-2" y="312890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E6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4" name="Freeform 81">
              <a:extLst>
                <a:ext uri="{FF2B5EF4-FFF2-40B4-BE49-F238E27FC236}">
                  <a16:creationId xmlns:a16="http://schemas.microsoft.com/office/drawing/2014/main" id="{C2DE6E51-1D39-4745-9344-CDE9FE2E3C92}"/>
                </a:ext>
              </a:extLst>
            </p:cNvPr>
            <p:cNvSpPr>
              <a:spLocks noChangeArrowheads="1"/>
            </p:cNvSpPr>
            <p:nvPr userDrawn="1"/>
          </p:nvSpPr>
          <p:spPr bwMode="auto">
            <a:xfrm>
              <a:off x="-2" y="284454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DCD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81">
              <a:extLst>
                <a:ext uri="{FF2B5EF4-FFF2-40B4-BE49-F238E27FC236}">
                  <a16:creationId xmlns:a16="http://schemas.microsoft.com/office/drawing/2014/main" id="{BCD102A2-5EF2-5D44-B978-5C4F1C183972}"/>
                </a:ext>
              </a:extLst>
            </p:cNvPr>
            <p:cNvSpPr>
              <a:spLocks noChangeArrowheads="1"/>
            </p:cNvSpPr>
            <p:nvPr userDrawn="1"/>
          </p:nvSpPr>
          <p:spPr bwMode="auto">
            <a:xfrm>
              <a:off x="-2" y="256018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8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6" name="Freeform 81">
              <a:extLst>
                <a:ext uri="{FF2B5EF4-FFF2-40B4-BE49-F238E27FC236}">
                  <a16:creationId xmlns:a16="http://schemas.microsoft.com/office/drawing/2014/main" id="{E4530054-4094-784D-809A-420E338B9A17}"/>
                </a:ext>
              </a:extLst>
            </p:cNvPr>
            <p:cNvSpPr>
              <a:spLocks noChangeArrowheads="1"/>
            </p:cNvSpPr>
            <p:nvPr userDrawn="1"/>
          </p:nvSpPr>
          <p:spPr bwMode="auto">
            <a:xfrm>
              <a:off x="-2" y="227582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019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7" name="Freeform 81">
              <a:extLst>
                <a:ext uri="{FF2B5EF4-FFF2-40B4-BE49-F238E27FC236}">
                  <a16:creationId xmlns:a16="http://schemas.microsoft.com/office/drawing/2014/main" id="{820F64DB-209F-0F4D-A49A-3C9701A7D576}"/>
                </a:ext>
              </a:extLst>
            </p:cNvPr>
            <p:cNvSpPr>
              <a:spLocks noChangeArrowheads="1"/>
            </p:cNvSpPr>
            <p:nvPr userDrawn="1"/>
          </p:nvSpPr>
          <p:spPr bwMode="auto">
            <a:xfrm>
              <a:off x="-2" y="199146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935F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8" name="Freeform 81">
              <a:extLst>
                <a:ext uri="{FF2B5EF4-FFF2-40B4-BE49-F238E27FC236}">
                  <a16:creationId xmlns:a16="http://schemas.microsoft.com/office/drawing/2014/main" id="{614771DE-8850-824A-A818-FE2BEBE8C63A}"/>
                </a:ext>
              </a:extLst>
            </p:cNvPr>
            <p:cNvSpPr>
              <a:spLocks noChangeArrowheads="1"/>
            </p:cNvSpPr>
            <p:nvPr userDrawn="1"/>
          </p:nvSpPr>
          <p:spPr bwMode="auto">
            <a:xfrm>
              <a:off x="-2" y="170711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84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81">
              <a:extLst>
                <a:ext uri="{FF2B5EF4-FFF2-40B4-BE49-F238E27FC236}">
                  <a16:creationId xmlns:a16="http://schemas.microsoft.com/office/drawing/2014/main" id="{37A03C75-A071-5A40-B534-EA4C98E9C507}"/>
                </a:ext>
              </a:extLst>
            </p:cNvPr>
            <p:cNvSpPr>
              <a:spLocks noChangeArrowheads="1"/>
            </p:cNvSpPr>
            <p:nvPr userDrawn="1"/>
          </p:nvSpPr>
          <p:spPr bwMode="auto">
            <a:xfrm>
              <a:off x="-2" y="142275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C0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0" name="Freeform 81">
              <a:extLst>
                <a:ext uri="{FF2B5EF4-FFF2-40B4-BE49-F238E27FC236}">
                  <a16:creationId xmlns:a16="http://schemas.microsoft.com/office/drawing/2014/main" id="{988523AB-4FF9-0447-AB5F-A19F7B9EB9DE}"/>
                </a:ext>
              </a:extLst>
            </p:cNvPr>
            <p:cNvSpPr>
              <a:spLocks noChangeArrowheads="1"/>
            </p:cNvSpPr>
            <p:nvPr userDrawn="1"/>
          </p:nvSpPr>
          <p:spPr bwMode="auto">
            <a:xfrm>
              <a:off x="-2" y="113839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A309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1" name="Freeform 81">
              <a:extLst>
                <a:ext uri="{FF2B5EF4-FFF2-40B4-BE49-F238E27FC236}">
                  <a16:creationId xmlns:a16="http://schemas.microsoft.com/office/drawing/2014/main" id="{DB1F0FAA-6B2D-CA4E-B7E7-79EF3653E6F7}"/>
                </a:ext>
              </a:extLst>
            </p:cNvPr>
            <p:cNvSpPr>
              <a:spLocks noChangeArrowheads="1"/>
            </p:cNvSpPr>
            <p:nvPr userDrawn="1"/>
          </p:nvSpPr>
          <p:spPr bwMode="auto">
            <a:xfrm>
              <a:off x="-2" y="85403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2" name="Freeform 81">
              <a:extLst>
                <a:ext uri="{FF2B5EF4-FFF2-40B4-BE49-F238E27FC236}">
                  <a16:creationId xmlns:a16="http://schemas.microsoft.com/office/drawing/2014/main" id="{8395B421-8503-1941-8E9F-2D52AB14CE0E}"/>
                </a:ext>
              </a:extLst>
            </p:cNvPr>
            <p:cNvSpPr>
              <a:spLocks noChangeArrowheads="1"/>
            </p:cNvSpPr>
            <p:nvPr userDrawn="1"/>
          </p:nvSpPr>
          <p:spPr bwMode="auto">
            <a:xfrm>
              <a:off x="-2" y="56967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C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3" name="Freeform 81">
              <a:extLst>
                <a:ext uri="{FF2B5EF4-FFF2-40B4-BE49-F238E27FC236}">
                  <a16:creationId xmlns:a16="http://schemas.microsoft.com/office/drawing/2014/main" id="{C5998E07-1680-6C4F-A1CE-50F8FD8F2536}"/>
                </a:ext>
              </a:extLst>
            </p:cNvPr>
            <p:cNvSpPr>
              <a:spLocks noChangeArrowheads="1"/>
            </p:cNvSpPr>
            <p:nvPr userDrawn="1"/>
          </p:nvSpPr>
          <p:spPr bwMode="auto">
            <a:xfrm>
              <a:off x="-2" y="28532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7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805121661"/>
      </p:ext>
    </p:extLst>
  </p:cSld>
  <p:clrMapOvr>
    <a:masterClrMapping/>
  </p:clrMapOvr>
  <p:extLst>
    <p:ext uri="{DCECCB84-F9BA-43D5-87BE-67443E8EF086}">
      <p15:sldGuideLst xmlns:p15="http://schemas.microsoft.com/office/powerpoint/2012/main">
        <p15:guide id="1" orient="horz" pos="227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End slide">
    <p:bg>
      <p:bgPr>
        <a:solidFill>
          <a:srgbClr val="FCFCF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589782-AAF3-844C-B0BA-1AAFDED56262}"/>
              </a:ext>
            </a:extLst>
          </p:cNvPr>
          <p:cNvSpPr>
            <a:spLocks noGrp="1"/>
          </p:cNvSpPr>
          <p:nvPr>
            <p:ph type="ctrTitle"/>
          </p:nvPr>
        </p:nvSpPr>
        <p:spPr>
          <a:xfrm>
            <a:off x="2063750" y="282575"/>
            <a:ext cx="9432922" cy="3038475"/>
          </a:xfrm>
        </p:spPr>
        <p:txBody>
          <a:bodyPr anchor="b"/>
          <a:lstStyle>
            <a:lvl1pPr algn="l">
              <a:lnSpc>
                <a:spcPts val="6200"/>
              </a:lnSpc>
              <a:defRPr sz="60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2EA8D59-4DC6-C44B-A963-AE75286267B5}"/>
              </a:ext>
            </a:extLst>
          </p:cNvPr>
          <p:cNvSpPr>
            <a:spLocks noGrp="1"/>
          </p:cNvSpPr>
          <p:nvPr>
            <p:ph type="subTitle" idx="1"/>
          </p:nvPr>
        </p:nvSpPr>
        <p:spPr>
          <a:xfrm>
            <a:off x="2063750" y="3608388"/>
            <a:ext cx="9432922" cy="2635095"/>
          </a:xfrm>
        </p:spPr>
        <p:txBody>
          <a:bodyPr>
            <a:normAutofit/>
          </a:bodyPr>
          <a:lstStyle>
            <a:lvl1pPr marL="0" indent="0" algn="l">
              <a:lnSpc>
                <a:spcPts val="4000"/>
              </a:lnSpc>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71055A6E-627D-0143-9625-0BE178E4AF3D}"/>
              </a:ext>
            </a:extLst>
          </p:cNvPr>
          <p:cNvSpPr>
            <a:spLocks noGrp="1"/>
          </p:cNvSpPr>
          <p:nvPr>
            <p:ph type="dt" sz="half" idx="10"/>
          </p:nvPr>
        </p:nvSpPr>
        <p:spPr/>
        <p:txBody>
          <a:bodyPr/>
          <a:lstStyle/>
          <a:p>
            <a:fld id="{8381693D-15C5-CF4A-B0A2-A74FBD990615}" type="datetime1">
              <a:rPr lang="fi-FI" smtClean="0"/>
              <a:t>5.9.2024</a:t>
            </a:fld>
            <a:endParaRPr lang="fi-FI"/>
          </a:p>
        </p:txBody>
      </p:sp>
      <p:sp>
        <p:nvSpPr>
          <p:cNvPr id="5" name="Alatunnisteen paikkamerkki 4">
            <a:extLst>
              <a:ext uri="{FF2B5EF4-FFF2-40B4-BE49-F238E27FC236}">
                <a16:creationId xmlns:a16="http://schemas.microsoft.com/office/drawing/2014/main" id="{4DC21136-F7E5-B640-B422-5E1AE21CA1AF}"/>
              </a:ext>
            </a:extLst>
          </p:cNvPr>
          <p:cNvSpPr>
            <a:spLocks noGrp="1"/>
          </p:cNvSpPr>
          <p:nvPr>
            <p:ph type="ftr" sz="quarter" idx="11"/>
          </p:nvPr>
        </p:nvSpPr>
        <p:spPr/>
        <p:txBody>
          <a:bodyPr/>
          <a:lstStyle/>
          <a:p>
            <a:r>
              <a:rPr lang="fi-FI"/>
              <a:t>Esittäjä Sukunimi</a:t>
            </a:r>
          </a:p>
        </p:txBody>
      </p:sp>
      <p:sp>
        <p:nvSpPr>
          <p:cNvPr id="6" name="Dian numeron paikkamerkki 5">
            <a:extLst>
              <a:ext uri="{FF2B5EF4-FFF2-40B4-BE49-F238E27FC236}">
                <a16:creationId xmlns:a16="http://schemas.microsoft.com/office/drawing/2014/main" id="{0A873622-D78D-3A4F-A307-8E9605F1F20F}"/>
              </a:ext>
            </a:extLst>
          </p:cNvPr>
          <p:cNvSpPr>
            <a:spLocks noGrp="1"/>
          </p:cNvSpPr>
          <p:nvPr>
            <p:ph type="sldNum" sz="quarter" idx="12"/>
          </p:nvPr>
        </p:nvSpPr>
        <p:spPr/>
        <p:txBody>
          <a:bodyPr/>
          <a:lstStyle/>
          <a:p>
            <a:fld id="{B08B221B-C25A-8542-BD0D-4682CBCFB18A}" type="slidenum">
              <a:rPr lang="fi-FI" smtClean="0"/>
              <a:t>‹#›</a:t>
            </a:fld>
            <a:endParaRPr lang="fi-FI"/>
          </a:p>
        </p:txBody>
      </p:sp>
      <p:pic>
        <p:nvPicPr>
          <p:cNvPr id="9" name="Kuva 8">
            <a:extLst>
              <a:ext uri="{FF2B5EF4-FFF2-40B4-BE49-F238E27FC236}">
                <a16:creationId xmlns:a16="http://schemas.microsoft.com/office/drawing/2014/main" id="{58049467-70FD-204D-974A-410194C74C2F}"/>
              </a:ext>
            </a:extLst>
          </p:cNvPr>
          <p:cNvPicPr>
            <a:picLocks noChangeAspect="1"/>
          </p:cNvPicPr>
          <p:nvPr userDrawn="1"/>
        </p:nvPicPr>
        <p:blipFill rotWithShape="1">
          <a:blip r:embed="rId2"/>
          <a:srcRect l="49360" r="-4888"/>
          <a:stretch/>
        </p:blipFill>
        <p:spPr>
          <a:xfrm>
            <a:off x="0" y="1627345"/>
            <a:ext cx="1607872" cy="2901994"/>
          </a:xfrm>
          <a:prstGeom prst="rect">
            <a:avLst/>
          </a:prstGeom>
        </p:spPr>
      </p:pic>
      <p:grpSp>
        <p:nvGrpSpPr>
          <p:cNvPr id="7" name="Ryhmä 6">
            <a:extLst>
              <a:ext uri="{FF2B5EF4-FFF2-40B4-BE49-F238E27FC236}">
                <a16:creationId xmlns:a16="http://schemas.microsoft.com/office/drawing/2014/main" id="{CD2B2565-67C2-CC43-8446-3F9CEF5EC511}"/>
              </a:ext>
            </a:extLst>
          </p:cNvPr>
          <p:cNvGrpSpPr/>
          <p:nvPr userDrawn="1"/>
        </p:nvGrpSpPr>
        <p:grpSpPr>
          <a:xfrm>
            <a:off x="11875628" y="962"/>
            <a:ext cx="324000" cy="6543876"/>
            <a:chOff x="-2" y="962"/>
            <a:chExt cx="324000" cy="6543876"/>
          </a:xfrm>
        </p:grpSpPr>
        <p:sp>
          <p:nvSpPr>
            <p:cNvPr id="8" name="Freeform 81">
              <a:extLst>
                <a:ext uri="{FF2B5EF4-FFF2-40B4-BE49-F238E27FC236}">
                  <a16:creationId xmlns:a16="http://schemas.microsoft.com/office/drawing/2014/main" id="{F004E1EA-DC90-FF41-AC50-239417E5CCAD}"/>
                </a:ext>
              </a:extLst>
            </p:cNvPr>
            <p:cNvSpPr>
              <a:spLocks noChangeArrowheads="1"/>
            </p:cNvSpPr>
            <p:nvPr userDrawn="1"/>
          </p:nvSpPr>
          <p:spPr bwMode="auto">
            <a:xfrm>
              <a:off x="-2" y="96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9D5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10" name="Freeform 81">
              <a:extLst>
                <a:ext uri="{FF2B5EF4-FFF2-40B4-BE49-F238E27FC236}">
                  <a16:creationId xmlns:a16="http://schemas.microsoft.com/office/drawing/2014/main" id="{2CCB897E-9BEE-EF4E-A055-58BDFF78704A}"/>
                </a:ext>
              </a:extLst>
            </p:cNvPr>
            <p:cNvSpPr>
              <a:spLocks noChangeArrowheads="1"/>
            </p:cNvSpPr>
            <p:nvPr userDrawn="1"/>
          </p:nvSpPr>
          <p:spPr bwMode="auto">
            <a:xfrm>
              <a:off x="-2" y="625683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D9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11" name="Freeform 81">
              <a:extLst>
                <a:ext uri="{FF2B5EF4-FFF2-40B4-BE49-F238E27FC236}">
                  <a16:creationId xmlns:a16="http://schemas.microsoft.com/office/drawing/2014/main" id="{84739470-A3F0-2C49-B7E4-D93851C03DD5}"/>
                </a:ext>
              </a:extLst>
            </p:cNvPr>
            <p:cNvSpPr>
              <a:spLocks noChangeArrowheads="1"/>
            </p:cNvSpPr>
            <p:nvPr userDrawn="1"/>
          </p:nvSpPr>
          <p:spPr bwMode="auto">
            <a:xfrm>
              <a:off x="-2" y="597248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49C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12" name="Freeform 81">
              <a:extLst>
                <a:ext uri="{FF2B5EF4-FFF2-40B4-BE49-F238E27FC236}">
                  <a16:creationId xmlns:a16="http://schemas.microsoft.com/office/drawing/2014/main" id="{304B1CD1-04AB-A247-8AC4-ED1AF14C7130}"/>
                </a:ext>
              </a:extLst>
            </p:cNvPr>
            <p:cNvSpPr>
              <a:spLocks noChangeArrowheads="1"/>
            </p:cNvSpPr>
            <p:nvPr userDrawn="1"/>
          </p:nvSpPr>
          <p:spPr bwMode="auto">
            <a:xfrm>
              <a:off x="-2" y="569134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E84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13" name="Freeform 81">
              <a:extLst>
                <a:ext uri="{FF2B5EF4-FFF2-40B4-BE49-F238E27FC236}">
                  <a16:creationId xmlns:a16="http://schemas.microsoft.com/office/drawing/2014/main" id="{DE864F0F-D02A-D942-87DB-5C68A746AA6B}"/>
                </a:ext>
              </a:extLst>
            </p:cNvPr>
            <p:cNvSpPr>
              <a:spLocks noChangeArrowheads="1"/>
            </p:cNvSpPr>
            <p:nvPr userDrawn="1"/>
          </p:nvSpPr>
          <p:spPr bwMode="auto">
            <a:xfrm>
              <a:off x="-2" y="540376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74C9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14" name="Freeform 81">
              <a:extLst>
                <a:ext uri="{FF2B5EF4-FFF2-40B4-BE49-F238E27FC236}">
                  <a16:creationId xmlns:a16="http://schemas.microsoft.com/office/drawing/2014/main" id="{A5F85274-33E3-E645-B610-BC69885677F3}"/>
                </a:ext>
              </a:extLst>
            </p:cNvPr>
            <p:cNvSpPr>
              <a:spLocks noChangeArrowheads="1"/>
            </p:cNvSpPr>
            <p:nvPr userDrawn="1"/>
          </p:nvSpPr>
          <p:spPr bwMode="auto">
            <a:xfrm>
              <a:off x="-2" y="511940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9B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15" name="Freeform 81">
              <a:extLst>
                <a:ext uri="{FF2B5EF4-FFF2-40B4-BE49-F238E27FC236}">
                  <a16:creationId xmlns:a16="http://schemas.microsoft.com/office/drawing/2014/main" id="{3B75B194-03A9-1B43-995D-7C5D4E8CA83C}"/>
                </a:ext>
              </a:extLst>
            </p:cNvPr>
            <p:cNvSpPr>
              <a:spLocks noChangeArrowheads="1"/>
            </p:cNvSpPr>
            <p:nvPr userDrawn="1"/>
          </p:nvSpPr>
          <p:spPr bwMode="auto">
            <a:xfrm>
              <a:off x="-2" y="483504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CC6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81">
              <a:extLst>
                <a:ext uri="{FF2B5EF4-FFF2-40B4-BE49-F238E27FC236}">
                  <a16:creationId xmlns:a16="http://schemas.microsoft.com/office/drawing/2014/main" id="{8103246C-F201-9046-B4A6-1FE62CF65A2B}"/>
                </a:ext>
              </a:extLst>
            </p:cNvPr>
            <p:cNvSpPr>
              <a:spLocks noChangeArrowheads="1"/>
            </p:cNvSpPr>
            <p:nvPr userDrawn="1"/>
          </p:nvSpPr>
          <p:spPr bwMode="auto">
            <a:xfrm>
              <a:off x="-2" y="455069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C0E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17" name="Freeform 81">
              <a:extLst>
                <a:ext uri="{FF2B5EF4-FFF2-40B4-BE49-F238E27FC236}">
                  <a16:creationId xmlns:a16="http://schemas.microsoft.com/office/drawing/2014/main" id="{780455FD-CD23-1441-9ADA-04D6B3135A62}"/>
                </a:ext>
              </a:extLst>
            </p:cNvPr>
            <p:cNvSpPr>
              <a:spLocks noChangeArrowheads="1"/>
            </p:cNvSpPr>
            <p:nvPr userDrawn="1"/>
          </p:nvSpPr>
          <p:spPr bwMode="auto">
            <a:xfrm>
              <a:off x="-2" y="426633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3C1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81">
              <a:extLst>
                <a:ext uri="{FF2B5EF4-FFF2-40B4-BE49-F238E27FC236}">
                  <a16:creationId xmlns:a16="http://schemas.microsoft.com/office/drawing/2014/main" id="{A556D9B9-A4E1-444C-88E9-6C5024A26B15}"/>
                </a:ext>
              </a:extLst>
            </p:cNvPr>
            <p:cNvSpPr>
              <a:spLocks noChangeArrowheads="1"/>
            </p:cNvSpPr>
            <p:nvPr userDrawn="1"/>
          </p:nvSpPr>
          <p:spPr bwMode="auto">
            <a:xfrm>
              <a:off x="-2" y="398197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533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19" name="Freeform 81">
              <a:extLst>
                <a:ext uri="{FF2B5EF4-FFF2-40B4-BE49-F238E27FC236}">
                  <a16:creationId xmlns:a16="http://schemas.microsoft.com/office/drawing/2014/main" id="{FFDA57C6-44BE-9C40-A966-F5B82B67FED3}"/>
                </a:ext>
              </a:extLst>
            </p:cNvPr>
            <p:cNvSpPr>
              <a:spLocks noChangeArrowheads="1"/>
            </p:cNvSpPr>
            <p:nvPr userDrawn="1"/>
          </p:nvSpPr>
          <p:spPr bwMode="auto">
            <a:xfrm>
              <a:off x="-2" y="369761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8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81">
              <a:extLst>
                <a:ext uri="{FF2B5EF4-FFF2-40B4-BE49-F238E27FC236}">
                  <a16:creationId xmlns:a16="http://schemas.microsoft.com/office/drawing/2014/main" id="{342243B0-E638-2B46-B06D-EB210230DAD0}"/>
                </a:ext>
              </a:extLst>
            </p:cNvPr>
            <p:cNvSpPr>
              <a:spLocks noChangeArrowheads="1"/>
            </p:cNvSpPr>
            <p:nvPr userDrawn="1"/>
          </p:nvSpPr>
          <p:spPr bwMode="auto">
            <a:xfrm>
              <a:off x="-2" y="341325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27B7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81">
              <a:extLst>
                <a:ext uri="{FF2B5EF4-FFF2-40B4-BE49-F238E27FC236}">
                  <a16:creationId xmlns:a16="http://schemas.microsoft.com/office/drawing/2014/main" id="{6EE7D388-1869-874E-A58F-6EF4D9A960C2}"/>
                </a:ext>
              </a:extLst>
            </p:cNvPr>
            <p:cNvSpPr>
              <a:spLocks noChangeArrowheads="1"/>
            </p:cNvSpPr>
            <p:nvPr userDrawn="1"/>
          </p:nvSpPr>
          <p:spPr bwMode="auto">
            <a:xfrm>
              <a:off x="-2" y="312890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E6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2" name="Freeform 81">
              <a:extLst>
                <a:ext uri="{FF2B5EF4-FFF2-40B4-BE49-F238E27FC236}">
                  <a16:creationId xmlns:a16="http://schemas.microsoft.com/office/drawing/2014/main" id="{11A1F5BF-DC7C-904A-A2F8-FC17E35F758E}"/>
                </a:ext>
              </a:extLst>
            </p:cNvPr>
            <p:cNvSpPr>
              <a:spLocks noChangeArrowheads="1"/>
            </p:cNvSpPr>
            <p:nvPr userDrawn="1"/>
          </p:nvSpPr>
          <p:spPr bwMode="auto">
            <a:xfrm>
              <a:off x="-2" y="284454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DCD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3" name="Freeform 81">
              <a:extLst>
                <a:ext uri="{FF2B5EF4-FFF2-40B4-BE49-F238E27FC236}">
                  <a16:creationId xmlns:a16="http://schemas.microsoft.com/office/drawing/2014/main" id="{A847D733-BD7E-F541-90BC-ED6190168224}"/>
                </a:ext>
              </a:extLst>
            </p:cNvPr>
            <p:cNvSpPr>
              <a:spLocks noChangeArrowheads="1"/>
            </p:cNvSpPr>
            <p:nvPr userDrawn="1"/>
          </p:nvSpPr>
          <p:spPr bwMode="auto">
            <a:xfrm>
              <a:off x="-2" y="256018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8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4" name="Freeform 81">
              <a:extLst>
                <a:ext uri="{FF2B5EF4-FFF2-40B4-BE49-F238E27FC236}">
                  <a16:creationId xmlns:a16="http://schemas.microsoft.com/office/drawing/2014/main" id="{C4FCF8C2-C247-6442-AA92-EC58B10B5978}"/>
                </a:ext>
              </a:extLst>
            </p:cNvPr>
            <p:cNvSpPr>
              <a:spLocks noChangeArrowheads="1"/>
            </p:cNvSpPr>
            <p:nvPr userDrawn="1"/>
          </p:nvSpPr>
          <p:spPr bwMode="auto">
            <a:xfrm>
              <a:off x="-2" y="227582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019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81">
              <a:extLst>
                <a:ext uri="{FF2B5EF4-FFF2-40B4-BE49-F238E27FC236}">
                  <a16:creationId xmlns:a16="http://schemas.microsoft.com/office/drawing/2014/main" id="{F8CF040E-9F97-9442-BBED-66A0E1825ED5}"/>
                </a:ext>
              </a:extLst>
            </p:cNvPr>
            <p:cNvSpPr>
              <a:spLocks noChangeArrowheads="1"/>
            </p:cNvSpPr>
            <p:nvPr userDrawn="1"/>
          </p:nvSpPr>
          <p:spPr bwMode="auto">
            <a:xfrm>
              <a:off x="-2" y="199146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935F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6" name="Freeform 81">
              <a:extLst>
                <a:ext uri="{FF2B5EF4-FFF2-40B4-BE49-F238E27FC236}">
                  <a16:creationId xmlns:a16="http://schemas.microsoft.com/office/drawing/2014/main" id="{EC3ACCEA-E38A-F74D-AB94-881860DAEDE3}"/>
                </a:ext>
              </a:extLst>
            </p:cNvPr>
            <p:cNvSpPr>
              <a:spLocks noChangeArrowheads="1"/>
            </p:cNvSpPr>
            <p:nvPr userDrawn="1"/>
          </p:nvSpPr>
          <p:spPr bwMode="auto">
            <a:xfrm>
              <a:off x="-2" y="170711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84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7" name="Freeform 81">
              <a:extLst>
                <a:ext uri="{FF2B5EF4-FFF2-40B4-BE49-F238E27FC236}">
                  <a16:creationId xmlns:a16="http://schemas.microsoft.com/office/drawing/2014/main" id="{BDD5349D-0B39-7B4A-8997-D7D37B57DAE4}"/>
                </a:ext>
              </a:extLst>
            </p:cNvPr>
            <p:cNvSpPr>
              <a:spLocks noChangeArrowheads="1"/>
            </p:cNvSpPr>
            <p:nvPr userDrawn="1"/>
          </p:nvSpPr>
          <p:spPr bwMode="auto">
            <a:xfrm>
              <a:off x="-2" y="142275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C0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8" name="Freeform 81">
              <a:extLst>
                <a:ext uri="{FF2B5EF4-FFF2-40B4-BE49-F238E27FC236}">
                  <a16:creationId xmlns:a16="http://schemas.microsoft.com/office/drawing/2014/main" id="{AF5DC260-4D66-1549-9CF4-62AD5CCE677D}"/>
                </a:ext>
              </a:extLst>
            </p:cNvPr>
            <p:cNvSpPr>
              <a:spLocks noChangeArrowheads="1"/>
            </p:cNvSpPr>
            <p:nvPr userDrawn="1"/>
          </p:nvSpPr>
          <p:spPr bwMode="auto">
            <a:xfrm>
              <a:off x="-2" y="113839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A309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81">
              <a:extLst>
                <a:ext uri="{FF2B5EF4-FFF2-40B4-BE49-F238E27FC236}">
                  <a16:creationId xmlns:a16="http://schemas.microsoft.com/office/drawing/2014/main" id="{82B4CC6E-7208-C84E-9D03-75CF72397ED8}"/>
                </a:ext>
              </a:extLst>
            </p:cNvPr>
            <p:cNvSpPr>
              <a:spLocks noChangeArrowheads="1"/>
            </p:cNvSpPr>
            <p:nvPr userDrawn="1"/>
          </p:nvSpPr>
          <p:spPr bwMode="auto">
            <a:xfrm>
              <a:off x="-2" y="85403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0" name="Freeform 81">
              <a:extLst>
                <a:ext uri="{FF2B5EF4-FFF2-40B4-BE49-F238E27FC236}">
                  <a16:creationId xmlns:a16="http://schemas.microsoft.com/office/drawing/2014/main" id="{EF651CAD-682C-E94B-8278-7E52AA02386C}"/>
                </a:ext>
              </a:extLst>
            </p:cNvPr>
            <p:cNvSpPr>
              <a:spLocks noChangeArrowheads="1"/>
            </p:cNvSpPr>
            <p:nvPr userDrawn="1"/>
          </p:nvSpPr>
          <p:spPr bwMode="auto">
            <a:xfrm>
              <a:off x="-2" y="56967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C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1" name="Freeform 81">
              <a:extLst>
                <a:ext uri="{FF2B5EF4-FFF2-40B4-BE49-F238E27FC236}">
                  <a16:creationId xmlns:a16="http://schemas.microsoft.com/office/drawing/2014/main" id="{357B0FE8-DAFE-7E4C-B3ED-E42FF86719D2}"/>
                </a:ext>
              </a:extLst>
            </p:cNvPr>
            <p:cNvSpPr>
              <a:spLocks noChangeArrowheads="1"/>
            </p:cNvSpPr>
            <p:nvPr userDrawn="1"/>
          </p:nvSpPr>
          <p:spPr bwMode="auto">
            <a:xfrm>
              <a:off x="-2" y="28532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7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044594503"/>
      </p:ext>
    </p:extLst>
  </p:cSld>
  <p:clrMapOvr>
    <a:masterClrMapping/>
  </p:clrMapOvr>
  <p:extLst>
    <p:ext uri="{DCECCB84-F9BA-43D5-87BE-67443E8EF086}">
      <p15:sldGuideLst xmlns:p15="http://schemas.microsoft.com/office/powerpoint/2012/main">
        <p15:guide id="1" orient="horz" pos="2273">
          <p15:clr>
            <a:srgbClr val="FBAE40"/>
          </p15:clr>
        </p15:guide>
        <p15:guide id="2" pos="13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tart slide, variant 1">
    <p:bg>
      <p:bgPr>
        <a:solidFill>
          <a:srgbClr val="E1197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589782-AAF3-844C-B0BA-1AAFDED56262}"/>
              </a:ext>
            </a:extLst>
          </p:cNvPr>
          <p:cNvSpPr>
            <a:spLocks noGrp="1"/>
          </p:cNvSpPr>
          <p:nvPr>
            <p:ph type="ctrTitle"/>
          </p:nvPr>
        </p:nvSpPr>
        <p:spPr>
          <a:xfrm>
            <a:off x="695325" y="282575"/>
            <a:ext cx="9937751" cy="3038475"/>
          </a:xfrm>
          <a:noFill/>
        </p:spPr>
        <p:txBody>
          <a:bodyPr anchor="b"/>
          <a:lstStyle>
            <a:lvl1pPr algn="l">
              <a:lnSpc>
                <a:spcPts val="6200"/>
              </a:lnSpc>
              <a:defRPr sz="60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2EA8D59-4DC6-C44B-A963-AE75286267B5}"/>
              </a:ext>
            </a:extLst>
          </p:cNvPr>
          <p:cNvSpPr>
            <a:spLocks noGrp="1"/>
          </p:cNvSpPr>
          <p:nvPr>
            <p:ph type="subTitle" idx="1"/>
          </p:nvPr>
        </p:nvSpPr>
        <p:spPr>
          <a:xfrm>
            <a:off x="695326" y="3608388"/>
            <a:ext cx="9937750" cy="2635095"/>
          </a:xfrm>
        </p:spPr>
        <p:txBody>
          <a:bodyPr>
            <a:normAutofit/>
          </a:bodyPr>
          <a:lstStyle>
            <a:lvl1pPr marL="0" indent="0" algn="l">
              <a:lnSpc>
                <a:spcPts val="4000"/>
              </a:lnSpc>
              <a:buNone/>
              <a:defRPr sz="3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71055A6E-627D-0143-9625-0BE178E4AF3D}"/>
              </a:ext>
            </a:extLst>
          </p:cNvPr>
          <p:cNvSpPr>
            <a:spLocks noGrp="1"/>
          </p:cNvSpPr>
          <p:nvPr>
            <p:ph type="dt" sz="half" idx="10"/>
          </p:nvPr>
        </p:nvSpPr>
        <p:spPr/>
        <p:txBody>
          <a:bodyPr/>
          <a:lstStyle/>
          <a:p>
            <a:fld id="{1C469784-B316-5E4A-BDCD-B2929645968A}" type="datetime1">
              <a:rPr lang="fi-FI" smtClean="0"/>
              <a:t>5.9.2024</a:t>
            </a:fld>
            <a:endParaRPr lang="fi-FI"/>
          </a:p>
        </p:txBody>
      </p:sp>
      <p:sp>
        <p:nvSpPr>
          <p:cNvPr id="5" name="Alatunnisteen paikkamerkki 4">
            <a:extLst>
              <a:ext uri="{FF2B5EF4-FFF2-40B4-BE49-F238E27FC236}">
                <a16:creationId xmlns:a16="http://schemas.microsoft.com/office/drawing/2014/main" id="{4DC21136-F7E5-B640-B422-5E1AE21CA1AF}"/>
              </a:ext>
            </a:extLst>
          </p:cNvPr>
          <p:cNvSpPr>
            <a:spLocks noGrp="1"/>
          </p:cNvSpPr>
          <p:nvPr>
            <p:ph type="ftr" sz="quarter" idx="11"/>
          </p:nvPr>
        </p:nvSpPr>
        <p:spPr/>
        <p:txBody>
          <a:bodyPr/>
          <a:lstStyle/>
          <a:p>
            <a:r>
              <a:rPr lang="fi-FI"/>
              <a:t>Esittäjä Sukunimi</a:t>
            </a:r>
          </a:p>
        </p:txBody>
      </p:sp>
      <p:sp>
        <p:nvSpPr>
          <p:cNvPr id="6" name="Dian numeron paikkamerkki 5">
            <a:extLst>
              <a:ext uri="{FF2B5EF4-FFF2-40B4-BE49-F238E27FC236}">
                <a16:creationId xmlns:a16="http://schemas.microsoft.com/office/drawing/2014/main" id="{0A873622-D78D-3A4F-A307-8E9605F1F20F}"/>
              </a:ext>
            </a:extLst>
          </p:cNvPr>
          <p:cNvSpPr>
            <a:spLocks noGrp="1"/>
          </p:cNvSpPr>
          <p:nvPr>
            <p:ph type="sldNum" sz="quarter" idx="12"/>
          </p:nvPr>
        </p:nvSpPr>
        <p:spPr/>
        <p:txBody>
          <a:bodyPr/>
          <a:lstStyle/>
          <a:p>
            <a:fld id="{B08B221B-C25A-8542-BD0D-4682CBCFB18A}" type="slidenum">
              <a:rPr lang="fi-FI" smtClean="0"/>
              <a:t>‹#›</a:t>
            </a:fld>
            <a:endParaRPr lang="fi-FI"/>
          </a:p>
        </p:txBody>
      </p:sp>
      <p:pic>
        <p:nvPicPr>
          <p:cNvPr id="10" name="Kuva 9">
            <a:extLst>
              <a:ext uri="{FF2B5EF4-FFF2-40B4-BE49-F238E27FC236}">
                <a16:creationId xmlns:a16="http://schemas.microsoft.com/office/drawing/2014/main" id="{9F94D162-455B-5F4A-93C6-309056F59A1D}"/>
              </a:ext>
            </a:extLst>
          </p:cNvPr>
          <p:cNvPicPr>
            <a:picLocks noChangeAspect="1"/>
          </p:cNvPicPr>
          <p:nvPr userDrawn="1"/>
        </p:nvPicPr>
        <p:blipFill rotWithShape="1">
          <a:blip r:embed="rId2"/>
          <a:srcRect r="48943"/>
          <a:stretch/>
        </p:blipFill>
        <p:spPr>
          <a:xfrm>
            <a:off x="10713787" y="1627739"/>
            <a:ext cx="1478214" cy="2901600"/>
          </a:xfrm>
          <a:prstGeom prst="rect">
            <a:avLst/>
          </a:prstGeom>
        </p:spPr>
      </p:pic>
      <p:grpSp>
        <p:nvGrpSpPr>
          <p:cNvPr id="35" name="Ryhmä 34">
            <a:extLst>
              <a:ext uri="{FF2B5EF4-FFF2-40B4-BE49-F238E27FC236}">
                <a16:creationId xmlns:a16="http://schemas.microsoft.com/office/drawing/2014/main" id="{49C75D8A-7362-2E45-962C-FDB947FD46B4}"/>
              </a:ext>
            </a:extLst>
          </p:cNvPr>
          <p:cNvGrpSpPr/>
          <p:nvPr userDrawn="1"/>
        </p:nvGrpSpPr>
        <p:grpSpPr>
          <a:xfrm>
            <a:off x="-2" y="962"/>
            <a:ext cx="324000" cy="6543876"/>
            <a:chOff x="-2" y="962"/>
            <a:chExt cx="324000" cy="6543876"/>
          </a:xfrm>
        </p:grpSpPr>
        <p:sp>
          <p:nvSpPr>
            <p:cNvPr id="36" name="Freeform 81">
              <a:extLst>
                <a:ext uri="{FF2B5EF4-FFF2-40B4-BE49-F238E27FC236}">
                  <a16:creationId xmlns:a16="http://schemas.microsoft.com/office/drawing/2014/main" id="{E6E4CFAC-C857-7747-96EC-0E60167415D8}"/>
                </a:ext>
              </a:extLst>
            </p:cNvPr>
            <p:cNvSpPr>
              <a:spLocks noChangeArrowheads="1"/>
            </p:cNvSpPr>
            <p:nvPr userDrawn="1"/>
          </p:nvSpPr>
          <p:spPr bwMode="auto">
            <a:xfrm>
              <a:off x="-2" y="96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9D5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81">
              <a:extLst>
                <a:ext uri="{FF2B5EF4-FFF2-40B4-BE49-F238E27FC236}">
                  <a16:creationId xmlns:a16="http://schemas.microsoft.com/office/drawing/2014/main" id="{667858A9-AAA9-A846-A988-B327E9EA4D1E}"/>
                </a:ext>
              </a:extLst>
            </p:cNvPr>
            <p:cNvSpPr>
              <a:spLocks noChangeArrowheads="1"/>
            </p:cNvSpPr>
            <p:nvPr userDrawn="1"/>
          </p:nvSpPr>
          <p:spPr bwMode="auto">
            <a:xfrm>
              <a:off x="-2" y="625683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D9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81">
              <a:extLst>
                <a:ext uri="{FF2B5EF4-FFF2-40B4-BE49-F238E27FC236}">
                  <a16:creationId xmlns:a16="http://schemas.microsoft.com/office/drawing/2014/main" id="{3415DFF8-5FA1-0444-A37F-F5B5B9E09376}"/>
                </a:ext>
              </a:extLst>
            </p:cNvPr>
            <p:cNvSpPr>
              <a:spLocks noChangeArrowheads="1"/>
            </p:cNvSpPr>
            <p:nvPr userDrawn="1"/>
          </p:nvSpPr>
          <p:spPr bwMode="auto">
            <a:xfrm>
              <a:off x="-2" y="597248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49C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81">
              <a:extLst>
                <a:ext uri="{FF2B5EF4-FFF2-40B4-BE49-F238E27FC236}">
                  <a16:creationId xmlns:a16="http://schemas.microsoft.com/office/drawing/2014/main" id="{B91C8D26-29C4-E346-A82E-AD4E2376939E}"/>
                </a:ext>
              </a:extLst>
            </p:cNvPr>
            <p:cNvSpPr>
              <a:spLocks noChangeArrowheads="1"/>
            </p:cNvSpPr>
            <p:nvPr userDrawn="1"/>
          </p:nvSpPr>
          <p:spPr bwMode="auto">
            <a:xfrm>
              <a:off x="-2" y="569134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E84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81">
              <a:extLst>
                <a:ext uri="{FF2B5EF4-FFF2-40B4-BE49-F238E27FC236}">
                  <a16:creationId xmlns:a16="http://schemas.microsoft.com/office/drawing/2014/main" id="{68100500-CB71-D747-8FFE-246CB86D6907}"/>
                </a:ext>
              </a:extLst>
            </p:cNvPr>
            <p:cNvSpPr>
              <a:spLocks noChangeArrowheads="1"/>
            </p:cNvSpPr>
            <p:nvPr userDrawn="1"/>
          </p:nvSpPr>
          <p:spPr bwMode="auto">
            <a:xfrm>
              <a:off x="-2" y="540376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74C9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81">
              <a:extLst>
                <a:ext uri="{FF2B5EF4-FFF2-40B4-BE49-F238E27FC236}">
                  <a16:creationId xmlns:a16="http://schemas.microsoft.com/office/drawing/2014/main" id="{EF10CBC0-0597-4249-ABB4-5BEC9167798E}"/>
                </a:ext>
              </a:extLst>
            </p:cNvPr>
            <p:cNvSpPr>
              <a:spLocks noChangeArrowheads="1"/>
            </p:cNvSpPr>
            <p:nvPr userDrawn="1"/>
          </p:nvSpPr>
          <p:spPr bwMode="auto">
            <a:xfrm>
              <a:off x="-2" y="511940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9B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81">
              <a:extLst>
                <a:ext uri="{FF2B5EF4-FFF2-40B4-BE49-F238E27FC236}">
                  <a16:creationId xmlns:a16="http://schemas.microsoft.com/office/drawing/2014/main" id="{271EDDBD-7A1D-C541-9669-717EEC6B1ADE}"/>
                </a:ext>
              </a:extLst>
            </p:cNvPr>
            <p:cNvSpPr>
              <a:spLocks noChangeArrowheads="1"/>
            </p:cNvSpPr>
            <p:nvPr userDrawn="1"/>
          </p:nvSpPr>
          <p:spPr bwMode="auto">
            <a:xfrm>
              <a:off x="-2" y="483504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CC6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81">
              <a:extLst>
                <a:ext uri="{FF2B5EF4-FFF2-40B4-BE49-F238E27FC236}">
                  <a16:creationId xmlns:a16="http://schemas.microsoft.com/office/drawing/2014/main" id="{C28EEDB3-B035-6347-B6B9-2401255C52DE}"/>
                </a:ext>
              </a:extLst>
            </p:cNvPr>
            <p:cNvSpPr>
              <a:spLocks noChangeArrowheads="1"/>
            </p:cNvSpPr>
            <p:nvPr userDrawn="1"/>
          </p:nvSpPr>
          <p:spPr bwMode="auto">
            <a:xfrm>
              <a:off x="-2" y="455069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C0E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81">
              <a:extLst>
                <a:ext uri="{FF2B5EF4-FFF2-40B4-BE49-F238E27FC236}">
                  <a16:creationId xmlns:a16="http://schemas.microsoft.com/office/drawing/2014/main" id="{E2289ACB-51C3-5A41-8174-DDD2B5A56293}"/>
                </a:ext>
              </a:extLst>
            </p:cNvPr>
            <p:cNvSpPr>
              <a:spLocks noChangeArrowheads="1"/>
            </p:cNvSpPr>
            <p:nvPr userDrawn="1"/>
          </p:nvSpPr>
          <p:spPr bwMode="auto">
            <a:xfrm>
              <a:off x="-2" y="426633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3C1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81">
              <a:extLst>
                <a:ext uri="{FF2B5EF4-FFF2-40B4-BE49-F238E27FC236}">
                  <a16:creationId xmlns:a16="http://schemas.microsoft.com/office/drawing/2014/main" id="{17BF1E36-444E-F043-82B9-BD2B8EDE254A}"/>
                </a:ext>
              </a:extLst>
            </p:cNvPr>
            <p:cNvSpPr>
              <a:spLocks noChangeArrowheads="1"/>
            </p:cNvSpPr>
            <p:nvPr userDrawn="1"/>
          </p:nvSpPr>
          <p:spPr bwMode="auto">
            <a:xfrm>
              <a:off x="-2" y="398197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533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81">
              <a:extLst>
                <a:ext uri="{FF2B5EF4-FFF2-40B4-BE49-F238E27FC236}">
                  <a16:creationId xmlns:a16="http://schemas.microsoft.com/office/drawing/2014/main" id="{5BB348BA-E0D8-9F4C-B50A-3282EC497C86}"/>
                </a:ext>
              </a:extLst>
            </p:cNvPr>
            <p:cNvSpPr>
              <a:spLocks noChangeArrowheads="1"/>
            </p:cNvSpPr>
            <p:nvPr userDrawn="1"/>
          </p:nvSpPr>
          <p:spPr bwMode="auto">
            <a:xfrm>
              <a:off x="-2" y="369761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8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81">
              <a:extLst>
                <a:ext uri="{FF2B5EF4-FFF2-40B4-BE49-F238E27FC236}">
                  <a16:creationId xmlns:a16="http://schemas.microsoft.com/office/drawing/2014/main" id="{2DDEE288-82A8-3144-8227-4C6C438BFEE0}"/>
                </a:ext>
              </a:extLst>
            </p:cNvPr>
            <p:cNvSpPr>
              <a:spLocks noChangeArrowheads="1"/>
            </p:cNvSpPr>
            <p:nvPr userDrawn="1"/>
          </p:nvSpPr>
          <p:spPr bwMode="auto">
            <a:xfrm>
              <a:off x="-2" y="341325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27B7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81">
              <a:extLst>
                <a:ext uri="{FF2B5EF4-FFF2-40B4-BE49-F238E27FC236}">
                  <a16:creationId xmlns:a16="http://schemas.microsoft.com/office/drawing/2014/main" id="{F1F728FC-087C-A44E-93DF-D140AC629C80}"/>
                </a:ext>
              </a:extLst>
            </p:cNvPr>
            <p:cNvSpPr>
              <a:spLocks noChangeArrowheads="1"/>
            </p:cNvSpPr>
            <p:nvPr userDrawn="1"/>
          </p:nvSpPr>
          <p:spPr bwMode="auto">
            <a:xfrm>
              <a:off x="-2" y="312890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E6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81">
              <a:extLst>
                <a:ext uri="{FF2B5EF4-FFF2-40B4-BE49-F238E27FC236}">
                  <a16:creationId xmlns:a16="http://schemas.microsoft.com/office/drawing/2014/main" id="{16EC5C1B-55F8-2943-AE21-A5E707A64408}"/>
                </a:ext>
              </a:extLst>
            </p:cNvPr>
            <p:cNvSpPr>
              <a:spLocks noChangeArrowheads="1"/>
            </p:cNvSpPr>
            <p:nvPr userDrawn="1"/>
          </p:nvSpPr>
          <p:spPr bwMode="auto">
            <a:xfrm>
              <a:off x="-2" y="284454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DCD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81">
              <a:extLst>
                <a:ext uri="{FF2B5EF4-FFF2-40B4-BE49-F238E27FC236}">
                  <a16:creationId xmlns:a16="http://schemas.microsoft.com/office/drawing/2014/main" id="{0956FF23-1A37-7145-AEC4-76ECD9354441}"/>
                </a:ext>
              </a:extLst>
            </p:cNvPr>
            <p:cNvSpPr>
              <a:spLocks noChangeArrowheads="1"/>
            </p:cNvSpPr>
            <p:nvPr userDrawn="1"/>
          </p:nvSpPr>
          <p:spPr bwMode="auto">
            <a:xfrm>
              <a:off x="-2" y="256018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8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81">
              <a:extLst>
                <a:ext uri="{FF2B5EF4-FFF2-40B4-BE49-F238E27FC236}">
                  <a16:creationId xmlns:a16="http://schemas.microsoft.com/office/drawing/2014/main" id="{7C49F9B5-C09A-DF41-BC52-4A43A50ADF64}"/>
                </a:ext>
              </a:extLst>
            </p:cNvPr>
            <p:cNvSpPr>
              <a:spLocks noChangeArrowheads="1"/>
            </p:cNvSpPr>
            <p:nvPr userDrawn="1"/>
          </p:nvSpPr>
          <p:spPr bwMode="auto">
            <a:xfrm>
              <a:off x="-2" y="227582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019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1">
              <a:extLst>
                <a:ext uri="{FF2B5EF4-FFF2-40B4-BE49-F238E27FC236}">
                  <a16:creationId xmlns:a16="http://schemas.microsoft.com/office/drawing/2014/main" id="{D681BF7D-EBC7-AD49-AE55-BD9C93BFC47B}"/>
                </a:ext>
              </a:extLst>
            </p:cNvPr>
            <p:cNvSpPr>
              <a:spLocks noChangeArrowheads="1"/>
            </p:cNvSpPr>
            <p:nvPr userDrawn="1"/>
          </p:nvSpPr>
          <p:spPr bwMode="auto">
            <a:xfrm>
              <a:off x="-2" y="199146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935F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81">
              <a:extLst>
                <a:ext uri="{FF2B5EF4-FFF2-40B4-BE49-F238E27FC236}">
                  <a16:creationId xmlns:a16="http://schemas.microsoft.com/office/drawing/2014/main" id="{C0DDCE1A-E1FD-FC4F-9D33-F7DDA3C9B19D}"/>
                </a:ext>
              </a:extLst>
            </p:cNvPr>
            <p:cNvSpPr>
              <a:spLocks noChangeArrowheads="1"/>
            </p:cNvSpPr>
            <p:nvPr userDrawn="1"/>
          </p:nvSpPr>
          <p:spPr bwMode="auto">
            <a:xfrm>
              <a:off x="-2" y="170711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84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81">
              <a:extLst>
                <a:ext uri="{FF2B5EF4-FFF2-40B4-BE49-F238E27FC236}">
                  <a16:creationId xmlns:a16="http://schemas.microsoft.com/office/drawing/2014/main" id="{7991723D-2B69-6044-A1D6-46D42D6A6D9C}"/>
                </a:ext>
              </a:extLst>
            </p:cNvPr>
            <p:cNvSpPr>
              <a:spLocks noChangeArrowheads="1"/>
            </p:cNvSpPr>
            <p:nvPr userDrawn="1"/>
          </p:nvSpPr>
          <p:spPr bwMode="auto">
            <a:xfrm>
              <a:off x="-2" y="142275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C0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81">
              <a:extLst>
                <a:ext uri="{FF2B5EF4-FFF2-40B4-BE49-F238E27FC236}">
                  <a16:creationId xmlns:a16="http://schemas.microsoft.com/office/drawing/2014/main" id="{ABA2AEDA-0B3E-624A-9D1B-F8561D5BC6BD}"/>
                </a:ext>
              </a:extLst>
            </p:cNvPr>
            <p:cNvSpPr>
              <a:spLocks noChangeArrowheads="1"/>
            </p:cNvSpPr>
            <p:nvPr userDrawn="1"/>
          </p:nvSpPr>
          <p:spPr bwMode="auto">
            <a:xfrm>
              <a:off x="-2" y="113839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A309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81">
              <a:extLst>
                <a:ext uri="{FF2B5EF4-FFF2-40B4-BE49-F238E27FC236}">
                  <a16:creationId xmlns:a16="http://schemas.microsoft.com/office/drawing/2014/main" id="{915A8708-317E-9F47-AE08-1314F6C69DC3}"/>
                </a:ext>
              </a:extLst>
            </p:cNvPr>
            <p:cNvSpPr>
              <a:spLocks noChangeArrowheads="1"/>
            </p:cNvSpPr>
            <p:nvPr userDrawn="1"/>
          </p:nvSpPr>
          <p:spPr bwMode="auto">
            <a:xfrm>
              <a:off x="-2" y="85403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7" name="Freeform 81">
              <a:extLst>
                <a:ext uri="{FF2B5EF4-FFF2-40B4-BE49-F238E27FC236}">
                  <a16:creationId xmlns:a16="http://schemas.microsoft.com/office/drawing/2014/main" id="{3D306A9D-9F1B-E047-B78B-317A6685B5B1}"/>
                </a:ext>
              </a:extLst>
            </p:cNvPr>
            <p:cNvSpPr>
              <a:spLocks noChangeArrowheads="1"/>
            </p:cNvSpPr>
            <p:nvPr userDrawn="1"/>
          </p:nvSpPr>
          <p:spPr bwMode="auto">
            <a:xfrm>
              <a:off x="-2" y="56967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C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8" name="Freeform 81">
              <a:extLst>
                <a:ext uri="{FF2B5EF4-FFF2-40B4-BE49-F238E27FC236}">
                  <a16:creationId xmlns:a16="http://schemas.microsoft.com/office/drawing/2014/main" id="{414E230A-EFA9-EF4C-8D48-F520E2C59621}"/>
                </a:ext>
              </a:extLst>
            </p:cNvPr>
            <p:cNvSpPr>
              <a:spLocks noChangeArrowheads="1"/>
            </p:cNvSpPr>
            <p:nvPr userDrawn="1"/>
          </p:nvSpPr>
          <p:spPr bwMode="auto">
            <a:xfrm>
              <a:off x="-2" y="28532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7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4223328463"/>
      </p:ext>
    </p:extLst>
  </p:cSld>
  <p:clrMapOvr>
    <a:masterClrMapping/>
  </p:clrMapOvr>
  <p:extLst>
    <p:ext uri="{DCECCB84-F9BA-43D5-87BE-67443E8EF086}">
      <p15:sldGuideLst xmlns:p15="http://schemas.microsoft.com/office/powerpoint/2012/main">
        <p15:guide id="1" orient="horz" pos="22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End slide, variant 1">
    <p:bg>
      <p:bgPr>
        <a:solidFill>
          <a:srgbClr val="E1197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589782-AAF3-844C-B0BA-1AAFDED56262}"/>
              </a:ext>
            </a:extLst>
          </p:cNvPr>
          <p:cNvSpPr>
            <a:spLocks noGrp="1"/>
          </p:cNvSpPr>
          <p:nvPr>
            <p:ph type="ctrTitle"/>
          </p:nvPr>
        </p:nvSpPr>
        <p:spPr>
          <a:xfrm>
            <a:off x="2063751" y="282575"/>
            <a:ext cx="9432924" cy="3038475"/>
          </a:xfrm>
        </p:spPr>
        <p:txBody>
          <a:bodyPr anchor="b"/>
          <a:lstStyle>
            <a:lvl1pPr algn="l">
              <a:lnSpc>
                <a:spcPts val="6200"/>
              </a:lnSpc>
              <a:defRPr sz="60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2EA8D59-4DC6-C44B-A963-AE75286267B5}"/>
              </a:ext>
            </a:extLst>
          </p:cNvPr>
          <p:cNvSpPr>
            <a:spLocks noGrp="1"/>
          </p:cNvSpPr>
          <p:nvPr>
            <p:ph type="subTitle" idx="1"/>
          </p:nvPr>
        </p:nvSpPr>
        <p:spPr>
          <a:xfrm>
            <a:off x="2063750" y="3608388"/>
            <a:ext cx="9432925" cy="2635095"/>
          </a:xfrm>
        </p:spPr>
        <p:txBody>
          <a:bodyPr>
            <a:normAutofit/>
          </a:bodyPr>
          <a:lstStyle>
            <a:lvl1pPr marL="0" indent="0" algn="l">
              <a:lnSpc>
                <a:spcPts val="4000"/>
              </a:lnSpc>
              <a:buNone/>
              <a:defRPr sz="3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71055A6E-627D-0143-9625-0BE178E4AF3D}"/>
              </a:ext>
            </a:extLst>
          </p:cNvPr>
          <p:cNvSpPr>
            <a:spLocks noGrp="1"/>
          </p:cNvSpPr>
          <p:nvPr>
            <p:ph type="dt" sz="half" idx="10"/>
          </p:nvPr>
        </p:nvSpPr>
        <p:spPr/>
        <p:txBody>
          <a:bodyPr/>
          <a:lstStyle/>
          <a:p>
            <a:fld id="{2664ADFB-8373-6748-A315-B37FB664815B}" type="datetime1">
              <a:rPr lang="fi-FI" smtClean="0"/>
              <a:t>5.9.2024</a:t>
            </a:fld>
            <a:endParaRPr lang="fi-FI"/>
          </a:p>
        </p:txBody>
      </p:sp>
      <p:sp>
        <p:nvSpPr>
          <p:cNvPr id="5" name="Alatunnisteen paikkamerkki 4">
            <a:extLst>
              <a:ext uri="{FF2B5EF4-FFF2-40B4-BE49-F238E27FC236}">
                <a16:creationId xmlns:a16="http://schemas.microsoft.com/office/drawing/2014/main" id="{4DC21136-F7E5-B640-B422-5E1AE21CA1AF}"/>
              </a:ext>
            </a:extLst>
          </p:cNvPr>
          <p:cNvSpPr>
            <a:spLocks noGrp="1"/>
          </p:cNvSpPr>
          <p:nvPr>
            <p:ph type="ftr" sz="quarter" idx="11"/>
          </p:nvPr>
        </p:nvSpPr>
        <p:spPr/>
        <p:txBody>
          <a:bodyPr/>
          <a:lstStyle/>
          <a:p>
            <a:r>
              <a:rPr lang="fi-FI"/>
              <a:t>Esittäjä Sukunimi</a:t>
            </a:r>
          </a:p>
        </p:txBody>
      </p:sp>
      <p:sp>
        <p:nvSpPr>
          <p:cNvPr id="6" name="Dian numeron paikkamerkki 5">
            <a:extLst>
              <a:ext uri="{FF2B5EF4-FFF2-40B4-BE49-F238E27FC236}">
                <a16:creationId xmlns:a16="http://schemas.microsoft.com/office/drawing/2014/main" id="{0A873622-D78D-3A4F-A307-8E9605F1F20F}"/>
              </a:ext>
            </a:extLst>
          </p:cNvPr>
          <p:cNvSpPr>
            <a:spLocks noGrp="1"/>
          </p:cNvSpPr>
          <p:nvPr>
            <p:ph type="sldNum" sz="quarter" idx="12"/>
          </p:nvPr>
        </p:nvSpPr>
        <p:spPr/>
        <p:txBody>
          <a:bodyPr/>
          <a:lstStyle/>
          <a:p>
            <a:fld id="{B08B221B-C25A-8542-BD0D-4682CBCFB18A}" type="slidenum">
              <a:rPr lang="fi-FI" smtClean="0"/>
              <a:t>‹#›</a:t>
            </a:fld>
            <a:endParaRPr lang="fi-FI"/>
          </a:p>
        </p:txBody>
      </p:sp>
      <p:pic>
        <p:nvPicPr>
          <p:cNvPr id="35" name="Kuva 34">
            <a:extLst>
              <a:ext uri="{FF2B5EF4-FFF2-40B4-BE49-F238E27FC236}">
                <a16:creationId xmlns:a16="http://schemas.microsoft.com/office/drawing/2014/main" id="{197ACEDB-977F-3140-891D-5EEF245DE956}"/>
              </a:ext>
            </a:extLst>
          </p:cNvPr>
          <p:cNvPicPr>
            <a:picLocks noChangeAspect="1"/>
          </p:cNvPicPr>
          <p:nvPr userDrawn="1"/>
        </p:nvPicPr>
        <p:blipFill rotWithShape="1">
          <a:blip r:embed="rId2"/>
          <a:srcRect l="49131" r="-4902"/>
          <a:stretch/>
        </p:blipFill>
        <p:spPr>
          <a:xfrm>
            <a:off x="-1" y="1627739"/>
            <a:ext cx="1614679" cy="2901600"/>
          </a:xfrm>
          <a:prstGeom prst="rect">
            <a:avLst/>
          </a:prstGeom>
        </p:spPr>
      </p:pic>
      <p:grpSp>
        <p:nvGrpSpPr>
          <p:cNvPr id="32" name="Ryhmä 31">
            <a:extLst>
              <a:ext uri="{FF2B5EF4-FFF2-40B4-BE49-F238E27FC236}">
                <a16:creationId xmlns:a16="http://schemas.microsoft.com/office/drawing/2014/main" id="{EE791F2E-8DBC-D44C-88A3-1523B59B7A94}"/>
              </a:ext>
            </a:extLst>
          </p:cNvPr>
          <p:cNvGrpSpPr/>
          <p:nvPr userDrawn="1"/>
        </p:nvGrpSpPr>
        <p:grpSpPr>
          <a:xfrm>
            <a:off x="11875628" y="962"/>
            <a:ext cx="324000" cy="6543876"/>
            <a:chOff x="-2" y="962"/>
            <a:chExt cx="324000" cy="6543876"/>
          </a:xfrm>
        </p:grpSpPr>
        <p:sp>
          <p:nvSpPr>
            <p:cNvPr id="33" name="Freeform 81">
              <a:extLst>
                <a:ext uri="{FF2B5EF4-FFF2-40B4-BE49-F238E27FC236}">
                  <a16:creationId xmlns:a16="http://schemas.microsoft.com/office/drawing/2014/main" id="{6AE640AF-6867-0847-80F9-F7011051AD3A}"/>
                </a:ext>
              </a:extLst>
            </p:cNvPr>
            <p:cNvSpPr>
              <a:spLocks noChangeArrowheads="1"/>
            </p:cNvSpPr>
            <p:nvPr userDrawn="1"/>
          </p:nvSpPr>
          <p:spPr bwMode="auto">
            <a:xfrm>
              <a:off x="-2" y="96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9D5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4" name="Freeform 81">
              <a:extLst>
                <a:ext uri="{FF2B5EF4-FFF2-40B4-BE49-F238E27FC236}">
                  <a16:creationId xmlns:a16="http://schemas.microsoft.com/office/drawing/2014/main" id="{BE4906B3-621E-9F4D-80D8-82D0979C23FA}"/>
                </a:ext>
              </a:extLst>
            </p:cNvPr>
            <p:cNvSpPr>
              <a:spLocks noChangeArrowheads="1"/>
            </p:cNvSpPr>
            <p:nvPr userDrawn="1"/>
          </p:nvSpPr>
          <p:spPr bwMode="auto">
            <a:xfrm>
              <a:off x="-2" y="625683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D9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81">
              <a:extLst>
                <a:ext uri="{FF2B5EF4-FFF2-40B4-BE49-F238E27FC236}">
                  <a16:creationId xmlns:a16="http://schemas.microsoft.com/office/drawing/2014/main" id="{375E26FB-F89D-524C-A7CF-40F025DCDDC4}"/>
                </a:ext>
              </a:extLst>
            </p:cNvPr>
            <p:cNvSpPr>
              <a:spLocks noChangeArrowheads="1"/>
            </p:cNvSpPr>
            <p:nvPr userDrawn="1"/>
          </p:nvSpPr>
          <p:spPr bwMode="auto">
            <a:xfrm>
              <a:off x="-2" y="597248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49C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81">
              <a:extLst>
                <a:ext uri="{FF2B5EF4-FFF2-40B4-BE49-F238E27FC236}">
                  <a16:creationId xmlns:a16="http://schemas.microsoft.com/office/drawing/2014/main" id="{E4CA9E21-2588-0045-B067-CE326B5BD5E3}"/>
                </a:ext>
              </a:extLst>
            </p:cNvPr>
            <p:cNvSpPr>
              <a:spLocks noChangeArrowheads="1"/>
            </p:cNvSpPr>
            <p:nvPr userDrawn="1"/>
          </p:nvSpPr>
          <p:spPr bwMode="auto">
            <a:xfrm>
              <a:off x="-2" y="569134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E84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81">
              <a:extLst>
                <a:ext uri="{FF2B5EF4-FFF2-40B4-BE49-F238E27FC236}">
                  <a16:creationId xmlns:a16="http://schemas.microsoft.com/office/drawing/2014/main" id="{BFACA68E-8C6D-C145-BE4C-A868E61BF8B0}"/>
                </a:ext>
              </a:extLst>
            </p:cNvPr>
            <p:cNvSpPr>
              <a:spLocks noChangeArrowheads="1"/>
            </p:cNvSpPr>
            <p:nvPr userDrawn="1"/>
          </p:nvSpPr>
          <p:spPr bwMode="auto">
            <a:xfrm>
              <a:off x="-2" y="540376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74C9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81">
              <a:extLst>
                <a:ext uri="{FF2B5EF4-FFF2-40B4-BE49-F238E27FC236}">
                  <a16:creationId xmlns:a16="http://schemas.microsoft.com/office/drawing/2014/main" id="{F3D9427E-8233-7C4A-9CC0-B41EFE6293EA}"/>
                </a:ext>
              </a:extLst>
            </p:cNvPr>
            <p:cNvSpPr>
              <a:spLocks noChangeArrowheads="1"/>
            </p:cNvSpPr>
            <p:nvPr userDrawn="1"/>
          </p:nvSpPr>
          <p:spPr bwMode="auto">
            <a:xfrm>
              <a:off x="-2" y="511940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9B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81">
              <a:extLst>
                <a:ext uri="{FF2B5EF4-FFF2-40B4-BE49-F238E27FC236}">
                  <a16:creationId xmlns:a16="http://schemas.microsoft.com/office/drawing/2014/main" id="{84596271-408C-B444-BC7D-EE39CB15EBBB}"/>
                </a:ext>
              </a:extLst>
            </p:cNvPr>
            <p:cNvSpPr>
              <a:spLocks noChangeArrowheads="1"/>
            </p:cNvSpPr>
            <p:nvPr userDrawn="1"/>
          </p:nvSpPr>
          <p:spPr bwMode="auto">
            <a:xfrm>
              <a:off x="-2" y="483504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CC6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81">
              <a:extLst>
                <a:ext uri="{FF2B5EF4-FFF2-40B4-BE49-F238E27FC236}">
                  <a16:creationId xmlns:a16="http://schemas.microsoft.com/office/drawing/2014/main" id="{8CAE0349-96EF-BA4C-B088-074E5F6950DD}"/>
                </a:ext>
              </a:extLst>
            </p:cNvPr>
            <p:cNvSpPr>
              <a:spLocks noChangeArrowheads="1"/>
            </p:cNvSpPr>
            <p:nvPr userDrawn="1"/>
          </p:nvSpPr>
          <p:spPr bwMode="auto">
            <a:xfrm>
              <a:off x="-2" y="455069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C0E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81">
              <a:extLst>
                <a:ext uri="{FF2B5EF4-FFF2-40B4-BE49-F238E27FC236}">
                  <a16:creationId xmlns:a16="http://schemas.microsoft.com/office/drawing/2014/main" id="{A51FD40A-7031-F945-A55B-0A76E0336C77}"/>
                </a:ext>
              </a:extLst>
            </p:cNvPr>
            <p:cNvSpPr>
              <a:spLocks noChangeArrowheads="1"/>
            </p:cNvSpPr>
            <p:nvPr userDrawn="1"/>
          </p:nvSpPr>
          <p:spPr bwMode="auto">
            <a:xfrm>
              <a:off x="-2" y="426633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3C1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81">
              <a:extLst>
                <a:ext uri="{FF2B5EF4-FFF2-40B4-BE49-F238E27FC236}">
                  <a16:creationId xmlns:a16="http://schemas.microsoft.com/office/drawing/2014/main" id="{4AEFF836-72CA-254A-A8D1-E4059B747A23}"/>
                </a:ext>
              </a:extLst>
            </p:cNvPr>
            <p:cNvSpPr>
              <a:spLocks noChangeArrowheads="1"/>
            </p:cNvSpPr>
            <p:nvPr userDrawn="1"/>
          </p:nvSpPr>
          <p:spPr bwMode="auto">
            <a:xfrm>
              <a:off x="-2" y="398197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533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81">
              <a:extLst>
                <a:ext uri="{FF2B5EF4-FFF2-40B4-BE49-F238E27FC236}">
                  <a16:creationId xmlns:a16="http://schemas.microsoft.com/office/drawing/2014/main" id="{2A55A792-4AB2-8248-9377-C52965E41707}"/>
                </a:ext>
              </a:extLst>
            </p:cNvPr>
            <p:cNvSpPr>
              <a:spLocks noChangeArrowheads="1"/>
            </p:cNvSpPr>
            <p:nvPr userDrawn="1"/>
          </p:nvSpPr>
          <p:spPr bwMode="auto">
            <a:xfrm>
              <a:off x="-2" y="369761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8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81">
              <a:extLst>
                <a:ext uri="{FF2B5EF4-FFF2-40B4-BE49-F238E27FC236}">
                  <a16:creationId xmlns:a16="http://schemas.microsoft.com/office/drawing/2014/main" id="{6C45CCEF-C0CF-4042-A2BD-A02B18F7F570}"/>
                </a:ext>
              </a:extLst>
            </p:cNvPr>
            <p:cNvSpPr>
              <a:spLocks noChangeArrowheads="1"/>
            </p:cNvSpPr>
            <p:nvPr userDrawn="1"/>
          </p:nvSpPr>
          <p:spPr bwMode="auto">
            <a:xfrm>
              <a:off x="-2" y="341325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27B7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81">
              <a:extLst>
                <a:ext uri="{FF2B5EF4-FFF2-40B4-BE49-F238E27FC236}">
                  <a16:creationId xmlns:a16="http://schemas.microsoft.com/office/drawing/2014/main" id="{80A741CD-7F42-0B46-9AD4-109AC2EBF95C}"/>
                </a:ext>
              </a:extLst>
            </p:cNvPr>
            <p:cNvSpPr>
              <a:spLocks noChangeArrowheads="1"/>
            </p:cNvSpPr>
            <p:nvPr userDrawn="1"/>
          </p:nvSpPr>
          <p:spPr bwMode="auto">
            <a:xfrm>
              <a:off x="-2" y="312890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E6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81">
              <a:extLst>
                <a:ext uri="{FF2B5EF4-FFF2-40B4-BE49-F238E27FC236}">
                  <a16:creationId xmlns:a16="http://schemas.microsoft.com/office/drawing/2014/main" id="{04DD56DD-48EC-A44B-9811-0E6A1ACEAD45}"/>
                </a:ext>
              </a:extLst>
            </p:cNvPr>
            <p:cNvSpPr>
              <a:spLocks noChangeArrowheads="1"/>
            </p:cNvSpPr>
            <p:nvPr userDrawn="1"/>
          </p:nvSpPr>
          <p:spPr bwMode="auto">
            <a:xfrm>
              <a:off x="-2" y="284454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DCD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81">
              <a:extLst>
                <a:ext uri="{FF2B5EF4-FFF2-40B4-BE49-F238E27FC236}">
                  <a16:creationId xmlns:a16="http://schemas.microsoft.com/office/drawing/2014/main" id="{111AD586-1D1D-8A4B-98B7-843AD2977DA8}"/>
                </a:ext>
              </a:extLst>
            </p:cNvPr>
            <p:cNvSpPr>
              <a:spLocks noChangeArrowheads="1"/>
            </p:cNvSpPr>
            <p:nvPr userDrawn="1"/>
          </p:nvSpPr>
          <p:spPr bwMode="auto">
            <a:xfrm>
              <a:off x="-2" y="256018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8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81">
              <a:extLst>
                <a:ext uri="{FF2B5EF4-FFF2-40B4-BE49-F238E27FC236}">
                  <a16:creationId xmlns:a16="http://schemas.microsoft.com/office/drawing/2014/main" id="{24A52C8B-7CB8-DD44-B4B5-1A8FC7512334}"/>
                </a:ext>
              </a:extLst>
            </p:cNvPr>
            <p:cNvSpPr>
              <a:spLocks noChangeArrowheads="1"/>
            </p:cNvSpPr>
            <p:nvPr userDrawn="1"/>
          </p:nvSpPr>
          <p:spPr bwMode="auto">
            <a:xfrm>
              <a:off x="-2" y="227582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019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81">
              <a:extLst>
                <a:ext uri="{FF2B5EF4-FFF2-40B4-BE49-F238E27FC236}">
                  <a16:creationId xmlns:a16="http://schemas.microsoft.com/office/drawing/2014/main" id="{13BE4A6A-830D-0E4A-A468-C8947A8B04D1}"/>
                </a:ext>
              </a:extLst>
            </p:cNvPr>
            <p:cNvSpPr>
              <a:spLocks noChangeArrowheads="1"/>
            </p:cNvSpPr>
            <p:nvPr userDrawn="1"/>
          </p:nvSpPr>
          <p:spPr bwMode="auto">
            <a:xfrm>
              <a:off x="-2" y="199146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935F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81">
              <a:extLst>
                <a:ext uri="{FF2B5EF4-FFF2-40B4-BE49-F238E27FC236}">
                  <a16:creationId xmlns:a16="http://schemas.microsoft.com/office/drawing/2014/main" id="{24CBD3A8-DFF7-0841-8689-D900E1681F1C}"/>
                </a:ext>
              </a:extLst>
            </p:cNvPr>
            <p:cNvSpPr>
              <a:spLocks noChangeArrowheads="1"/>
            </p:cNvSpPr>
            <p:nvPr userDrawn="1"/>
          </p:nvSpPr>
          <p:spPr bwMode="auto">
            <a:xfrm>
              <a:off x="-2" y="170711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84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1">
              <a:extLst>
                <a:ext uri="{FF2B5EF4-FFF2-40B4-BE49-F238E27FC236}">
                  <a16:creationId xmlns:a16="http://schemas.microsoft.com/office/drawing/2014/main" id="{FB960B30-7332-4849-A823-3671A74E5B0F}"/>
                </a:ext>
              </a:extLst>
            </p:cNvPr>
            <p:cNvSpPr>
              <a:spLocks noChangeArrowheads="1"/>
            </p:cNvSpPr>
            <p:nvPr userDrawn="1"/>
          </p:nvSpPr>
          <p:spPr bwMode="auto">
            <a:xfrm>
              <a:off x="-2" y="142275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C0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81">
              <a:extLst>
                <a:ext uri="{FF2B5EF4-FFF2-40B4-BE49-F238E27FC236}">
                  <a16:creationId xmlns:a16="http://schemas.microsoft.com/office/drawing/2014/main" id="{A093619D-27F4-0E4D-B409-309EFC8390BA}"/>
                </a:ext>
              </a:extLst>
            </p:cNvPr>
            <p:cNvSpPr>
              <a:spLocks noChangeArrowheads="1"/>
            </p:cNvSpPr>
            <p:nvPr userDrawn="1"/>
          </p:nvSpPr>
          <p:spPr bwMode="auto">
            <a:xfrm>
              <a:off x="-2" y="113839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A309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81">
              <a:extLst>
                <a:ext uri="{FF2B5EF4-FFF2-40B4-BE49-F238E27FC236}">
                  <a16:creationId xmlns:a16="http://schemas.microsoft.com/office/drawing/2014/main" id="{1F622E7D-56B7-674F-AC26-91DC7DEB0B9C}"/>
                </a:ext>
              </a:extLst>
            </p:cNvPr>
            <p:cNvSpPr>
              <a:spLocks noChangeArrowheads="1"/>
            </p:cNvSpPr>
            <p:nvPr userDrawn="1"/>
          </p:nvSpPr>
          <p:spPr bwMode="auto">
            <a:xfrm>
              <a:off x="-2" y="85403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81">
              <a:extLst>
                <a:ext uri="{FF2B5EF4-FFF2-40B4-BE49-F238E27FC236}">
                  <a16:creationId xmlns:a16="http://schemas.microsoft.com/office/drawing/2014/main" id="{BDE977AB-5228-9849-9C1A-699B9B11BD31}"/>
                </a:ext>
              </a:extLst>
            </p:cNvPr>
            <p:cNvSpPr>
              <a:spLocks noChangeArrowheads="1"/>
            </p:cNvSpPr>
            <p:nvPr userDrawn="1"/>
          </p:nvSpPr>
          <p:spPr bwMode="auto">
            <a:xfrm>
              <a:off x="-2" y="56967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C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81">
              <a:extLst>
                <a:ext uri="{FF2B5EF4-FFF2-40B4-BE49-F238E27FC236}">
                  <a16:creationId xmlns:a16="http://schemas.microsoft.com/office/drawing/2014/main" id="{D4C7E303-065D-E844-BAFD-77B2537EA4D2}"/>
                </a:ext>
              </a:extLst>
            </p:cNvPr>
            <p:cNvSpPr>
              <a:spLocks noChangeArrowheads="1"/>
            </p:cNvSpPr>
            <p:nvPr userDrawn="1"/>
          </p:nvSpPr>
          <p:spPr bwMode="auto">
            <a:xfrm>
              <a:off x="-2" y="28532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7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443685800"/>
      </p:ext>
    </p:extLst>
  </p:cSld>
  <p:clrMapOvr>
    <a:masterClrMapping/>
  </p:clrMapOvr>
  <p:extLst>
    <p:ext uri="{DCECCB84-F9BA-43D5-87BE-67443E8EF086}">
      <p15:sldGuideLst xmlns:p15="http://schemas.microsoft.com/office/powerpoint/2012/main">
        <p15:guide id="1" orient="horz" pos="2273">
          <p15:clr>
            <a:srgbClr val="FBAE40"/>
          </p15:clr>
        </p15:guide>
        <p15:guide id="2" pos="13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rt slide, variant 2">
    <p:bg>
      <p:bgPr>
        <a:solidFill>
          <a:srgbClr val="287BA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589782-AAF3-844C-B0BA-1AAFDED56262}"/>
              </a:ext>
            </a:extLst>
          </p:cNvPr>
          <p:cNvSpPr>
            <a:spLocks noGrp="1"/>
          </p:cNvSpPr>
          <p:nvPr>
            <p:ph type="ctrTitle"/>
          </p:nvPr>
        </p:nvSpPr>
        <p:spPr>
          <a:xfrm>
            <a:off x="695325" y="282575"/>
            <a:ext cx="9937751" cy="3038475"/>
          </a:xfrm>
          <a:noFill/>
        </p:spPr>
        <p:txBody>
          <a:bodyPr anchor="b"/>
          <a:lstStyle>
            <a:lvl1pPr algn="l">
              <a:lnSpc>
                <a:spcPts val="6200"/>
              </a:lnSpc>
              <a:defRPr sz="60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2EA8D59-4DC6-C44B-A963-AE75286267B5}"/>
              </a:ext>
            </a:extLst>
          </p:cNvPr>
          <p:cNvSpPr>
            <a:spLocks noGrp="1"/>
          </p:cNvSpPr>
          <p:nvPr>
            <p:ph type="subTitle" idx="1"/>
          </p:nvPr>
        </p:nvSpPr>
        <p:spPr>
          <a:xfrm>
            <a:off x="695326" y="3608388"/>
            <a:ext cx="9937750" cy="2635095"/>
          </a:xfrm>
        </p:spPr>
        <p:txBody>
          <a:bodyPr>
            <a:normAutofit/>
          </a:bodyPr>
          <a:lstStyle>
            <a:lvl1pPr marL="0" indent="0" algn="l">
              <a:lnSpc>
                <a:spcPts val="4000"/>
              </a:lnSpc>
              <a:buNone/>
              <a:defRPr sz="3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71055A6E-627D-0143-9625-0BE178E4AF3D}"/>
              </a:ext>
            </a:extLst>
          </p:cNvPr>
          <p:cNvSpPr>
            <a:spLocks noGrp="1"/>
          </p:cNvSpPr>
          <p:nvPr>
            <p:ph type="dt" sz="half" idx="10"/>
          </p:nvPr>
        </p:nvSpPr>
        <p:spPr/>
        <p:txBody>
          <a:bodyPr/>
          <a:lstStyle/>
          <a:p>
            <a:fld id="{D029C11F-BC68-3641-A866-7A37337F26B1}" type="datetime1">
              <a:rPr lang="fi-FI" smtClean="0"/>
              <a:t>5.9.2024</a:t>
            </a:fld>
            <a:endParaRPr lang="fi-FI"/>
          </a:p>
        </p:txBody>
      </p:sp>
      <p:sp>
        <p:nvSpPr>
          <p:cNvPr id="5" name="Alatunnisteen paikkamerkki 4">
            <a:extLst>
              <a:ext uri="{FF2B5EF4-FFF2-40B4-BE49-F238E27FC236}">
                <a16:creationId xmlns:a16="http://schemas.microsoft.com/office/drawing/2014/main" id="{4DC21136-F7E5-B640-B422-5E1AE21CA1AF}"/>
              </a:ext>
            </a:extLst>
          </p:cNvPr>
          <p:cNvSpPr>
            <a:spLocks noGrp="1"/>
          </p:cNvSpPr>
          <p:nvPr>
            <p:ph type="ftr" sz="quarter" idx="11"/>
          </p:nvPr>
        </p:nvSpPr>
        <p:spPr/>
        <p:txBody>
          <a:bodyPr/>
          <a:lstStyle/>
          <a:p>
            <a:r>
              <a:rPr lang="fi-FI"/>
              <a:t>Esittäjä Sukunimi</a:t>
            </a:r>
          </a:p>
        </p:txBody>
      </p:sp>
      <p:sp>
        <p:nvSpPr>
          <p:cNvPr id="6" name="Dian numeron paikkamerkki 5">
            <a:extLst>
              <a:ext uri="{FF2B5EF4-FFF2-40B4-BE49-F238E27FC236}">
                <a16:creationId xmlns:a16="http://schemas.microsoft.com/office/drawing/2014/main" id="{0A873622-D78D-3A4F-A307-8E9605F1F20F}"/>
              </a:ext>
            </a:extLst>
          </p:cNvPr>
          <p:cNvSpPr>
            <a:spLocks noGrp="1"/>
          </p:cNvSpPr>
          <p:nvPr>
            <p:ph type="sldNum" sz="quarter" idx="12"/>
          </p:nvPr>
        </p:nvSpPr>
        <p:spPr/>
        <p:txBody>
          <a:bodyPr/>
          <a:lstStyle/>
          <a:p>
            <a:fld id="{B08B221B-C25A-8542-BD0D-4682CBCFB18A}" type="slidenum">
              <a:rPr lang="fi-FI" smtClean="0"/>
              <a:t>‹#›</a:t>
            </a:fld>
            <a:endParaRPr lang="fi-FI"/>
          </a:p>
        </p:txBody>
      </p:sp>
      <p:pic>
        <p:nvPicPr>
          <p:cNvPr id="10" name="Kuva 9">
            <a:extLst>
              <a:ext uri="{FF2B5EF4-FFF2-40B4-BE49-F238E27FC236}">
                <a16:creationId xmlns:a16="http://schemas.microsoft.com/office/drawing/2014/main" id="{9F94D162-455B-5F4A-93C6-309056F59A1D}"/>
              </a:ext>
            </a:extLst>
          </p:cNvPr>
          <p:cNvPicPr>
            <a:picLocks noChangeAspect="1"/>
          </p:cNvPicPr>
          <p:nvPr userDrawn="1"/>
        </p:nvPicPr>
        <p:blipFill rotWithShape="1">
          <a:blip r:embed="rId2"/>
          <a:srcRect r="48943"/>
          <a:stretch/>
        </p:blipFill>
        <p:spPr>
          <a:xfrm>
            <a:off x="10713787" y="1627739"/>
            <a:ext cx="1478214" cy="2901600"/>
          </a:xfrm>
          <a:prstGeom prst="rect">
            <a:avLst/>
          </a:prstGeom>
        </p:spPr>
      </p:pic>
      <p:grpSp>
        <p:nvGrpSpPr>
          <p:cNvPr id="33" name="Ryhmä 32">
            <a:extLst>
              <a:ext uri="{FF2B5EF4-FFF2-40B4-BE49-F238E27FC236}">
                <a16:creationId xmlns:a16="http://schemas.microsoft.com/office/drawing/2014/main" id="{6D3337FF-CD05-2B45-A7A9-1F07C1BDC1EA}"/>
              </a:ext>
            </a:extLst>
          </p:cNvPr>
          <p:cNvGrpSpPr/>
          <p:nvPr userDrawn="1"/>
        </p:nvGrpSpPr>
        <p:grpSpPr>
          <a:xfrm>
            <a:off x="-2" y="962"/>
            <a:ext cx="324000" cy="6543876"/>
            <a:chOff x="-2" y="962"/>
            <a:chExt cx="324000" cy="6543876"/>
          </a:xfrm>
        </p:grpSpPr>
        <p:sp>
          <p:nvSpPr>
            <p:cNvPr id="34" name="Freeform 81">
              <a:extLst>
                <a:ext uri="{FF2B5EF4-FFF2-40B4-BE49-F238E27FC236}">
                  <a16:creationId xmlns:a16="http://schemas.microsoft.com/office/drawing/2014/main" id="{F4C02CA3-A3AD-EE42-AA0A-70BFFC4ACFB4}"/>
                </a:ext>
              </a:extLst>
            </p:cNvPr>
            <p:cNvSpPr>
              <a:spLocks noChangeArrowheads="1"/>
            </p:cNvSpPr>
            <p:nvPr userDrawn="1"/>
          </p:nvSpPr>
          <p:spPr bwMode="auto">
            <a:xfrm>
              <a:off x="-2" y="96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9D5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81">
              <a:extLst>
                <a:ext uri="{FF2B5EF4-FFF2-40B4-BE49-F238E27FC236}">
                  <a16:creationId xmlns:a16="http://schemas.microsoft.com/office/drawing/2014/main" id="{F178EEFC-67E5-1449-8AEF-336A1FF84D50}"/>
                </a:ext>
              </a:extLst>
            </p:cNvPr>
            <p:cNvSpPr>
              <a:spLocks noChangeArrowheads="1"/>
            </p:cNvSpPr>
            <p:nvPr userDrawn="1"/>
          </p:nvSpPr>
          <p:spPr bwMode="auto">
            <a:xfrm>
              <a:off x="-2" y="625683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D9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81">
              <a:extLst>
                <a:ext uri="{FF2B5EF4-FFF2-40B4-BE49-F238E27FC236}">
                  <a16:creationId xmlns:a16="http://schemas.microsoft.com/office/drawing/2014/main" id="{326C0D02-1145-664B-B9D7-87F497D6C2DF}"/>
                </a:ext>
              </a:extLst>
            </p:cNvPr>
            <p:cNvSpPr>
              <a:spLocks noChangeArrowheads="1"/>
            </p:cNvSpPr>
            <p:nvPr userDrawn="1"/>
          </p:nvSpPr>
          <p:spPr bwMode="auto">
            <a:xfrm>
              <a:off x="-2" y="597248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49C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81">
              <a:extLst>
                <a:ext uri="{FF2B5EF4-FFF2-40B4-BE49-F238E27FC236}">
                  <a16:creationId xmlns:a16="http://schemas.microsoft.com/office/drawing/2014/main" id="{4FBFC89F-8432-7247-A357-60DB1F31F05F}"/>
                </a:ext>
              </a:extLst>
            </p:cNvPr>
            <p:cNvSpPr>
              <a:spLocks noChangeArrowheads="1"/>
            </p:cNvSpPr>
            <p:nvPr userDrawn="1"/>
          </p:nvSpPr>
          <p:spPr bwMode="auto">
            <a:xfrm>
              <a:off x="-2" y="569134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E84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81">
              <a:extLst>
                <a:ext uri="{FF2B5EF4-FFF2-40B4-BE49-F238E27FC236}">
                  <a16:creationId xmlns:a16="http://schemas.microsoft.com/office/drawing/2014/main" id="{E2CEEB62-2B92-514E-8EF0-BE757F2B1CBB}"/>
                </a:ext>
              </a:extLst>
            </p:cNvPr>
            <p:cNvSpPr>
              <a:spLocks noChangeArrowheads="1"/>
            </p:cNvSpPr>
            <p:nvPr userDrawn="1"/>
          </p:nvSpPr>
          <p:spPr bwMode="auto">
            <a:xfrm>
              <a:off x="-2" y="540376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74C9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81">
              <a:extLst>
                <a:ext uri="{FF2B5EF4-FFF2-40B4-BE49-F238E27FC236}">
                  <a16:creationId xmlns:a16="http://schemas.microsoft.com/office/drawing/2014/main" id="{F1E03B2F-5DE9-C645-BCB2-6C4BF9EDB376}"/>
                </a:ext>
              </a:extLst>
            </p:cNvPr>
            <p:cNvSpPr>
              <a:spLocks noChangeArrowheads="1"/>
            </p:cNvSpPr>
            <p:nvPr userDrawn="1"/>
          </p:nvSpPr>
          <p:spPr bwMode="auto">
            <a:xfrm>
              <a:off x="-2" y="511940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9B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81">
              <a:extLst>
                <a:ext uri="{FF2B5EF4-FFF2-40B4-BE49-F238E27FC236}">
                  <a16:creationId xmlns:a16="http://schemas.microsoft.com/office/drawing/2014/main" id="{4D34462C-5D22-AD42-8CDA-9B8AB84FAEF2}"/>
                </a:ext>
              </a:extLst>
            </p:cNvPr>
            <p:cNvSpPr>
              <a:spLocks noChangeArrowheads="1"/>
            </p:cNvSpPr>
            <p:nvPr userDrawn="1"/>
          </p:nvSpPr>
          <p:spPr bwMode="auto">
            <a:xfrm>
              <a:off x="-2" y="483504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CC6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81">
              <a:extLst>
                <a:ext uri="{FF2B5EF4-FFF2-40B4-BE49-F238E27FC236}">
                  <a16:creationId xmlns:a16="http://schemas.microsoft.com/office/drawing/2014/main" id="{38A6D375-580A-B64A-8551-E1063EAA3C90}"/>
                </a:ext>
              </a:extLst>
            </p:cNvPr>
            <p:cNvSpPr>
              <a:spLocks noChangeArrowheads="1"/>
            </p:cNvSpPr>
            <p:nvPr userDrawn="1"/>
          </p:nvSpPr>
          <p:spPr bwMode="auto">
            <a:xfrm>
              <a:off x="-2" y="455069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C0E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81">
              <a:extLst>
                <a:ext uri="{FF2B5EF4-FFF2-40B4-BE49-F238E27FC236}">
                  <a16:creationId xmlns:a16="http://schemas.microsoft.com/office/drawing/2014/main" id="{E7A5A529-D09F-7F40-B43B-E2831726243D}"/>
                </a:ext>
              </a:extLst>
            </p:cNvPr>
            <p:cNvSpPr>
              <a:spLocks noChangeArrowheads="1"/>
            </p:cNvSpPr>
            <p:nvPr userDrawn="1"/>
          </p:nvSpPr>
          <p:spPr bwMode="auto">
            <a:xfrm>
              <a:off x="-2" y="426633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3C1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81">
              <a:extLst>
                <a:ext uri="{FF2B5EF4-FFF2-40B4-BE49-F238E27FC236}">
                  <a16:creationId xmlns:a16="http://schemas.microsoft.com/office/drawing/2014/main" id="{ABAB8A4C-A337-514F-B93C-FA1285DC05D7}"/>
                </a:ext>
              </a:extLst>
            </p:cNvPr>
            <p:cNvSpPr>
              <a:spLocks noChangeArrowheads="1"/>
            </p:cNvSpPr>
            <p:nvPr userDrawn="1"/>
          </p:nvSpPr>
          <p:spPr bwMode="auto">
            <a:xfrm>
              <a:off x="-2" y="398197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533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81">
              <a:extLst>
                <a:ext uri="{FF2B5EF4-FFF2-40B4-BE49-F238E27FC236}">
                  <a16:creationId xmlns:a16="http://schemas.microsoft.com/office/drawing/2014/main" id="{177E729F-62E9-C041-84A1-0F0DCAC8FD54}"/>
                </a:ext>
              </a:extLst>
            </p:cNvPr>
            <p:cNvSpPr>
              <a:spLocks noChangeArrowheads="1"/>
            </p:cNvSpPr>
            <p:nvPr userDrawn="1"/>
          </p:nvSpPr>
          <p:spPr bwMode="auto">
            <a:xfrm>
              <a:off x="-2" y="369761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8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81">
              <a:extLst>
                <a:ext uri="{FF2B5EF4-FFF2-40B4-BE49-F238E27FC236}">
                  <a16:creationId xmlns:a16="http://schemas.microsoft.com/office/drawing/2014/main" id="{ABE9166F-6E25-734C-8205-9B39FDA77641}"/>
                </a:ext>
              </a:extLst>
            </p:cNvPr>
            <p:cNvSpPr>
              <a:spLocks noChangeArrowheads="1"/>
            </p:cNvSpPr>
            <p:nvPr userDrawn="1"/>
          </p:nvSpPr>
          <p:spPr bwMode="auto">
            <a:xfrm>
              <a:off x="-2" y="341325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27B7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81">
              <a:extLst>
                <a:ext uri="{FF2B5EF4-FFF2-40B4-BE49-F238E27FC236}">
                  <a16:creationId xmlns:a16="http://schemas.microsoft.com/office/drawing/2014/main" id="{C714B775-E905-FE4B-BABD-056121FFC5D5}"/>
                </a:ext>
              </a:extLst>
            </p:cNvPr>
            <p:cNvSpPr>
              <a:spLocks noChangeArrowheads="1"/>
            </p:cNvSpPr>
            <p:nvPr userDrawn="1"/>
          </p:nvSpPr>
          <p:spPr bwMode="auto">
            <a:xfrm>
              <a:off x="-2" y="312890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E6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81">
              <a:extLst>
                <a:ext uri="{FF2B5EF4-FFF2-40B4-BE49-F238E27FC236}">
                  <a16:creationId xmlns:a16="http://schemas.microsoft.com/office/drawing/2014/main" id="{C93C8757-175A-2C48-A8B8-8D48103E437A}"/>
                </a:ext>
              </a:extLst>
            </p:cNvPr>
            <p:cNvSpPr>
              <a:spLocks noChangeArrowheads="1"/>
            </p:cNvSpPr>
            <p:nvPr userDrawn="1"/>
          </p:nvSpPr>
          <p:spPr bwMode="auto">
            <a:xfrm>
              <a:off x="-2" y="284454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DCD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81">
              <a:extLst>
                <a:ext uri="{FF2B5EF4-FFF2-40B4-BE49-F238E27FC236}">
                  <a16:creationId xmlns:a16="http://schemas.microsoft.com/office/drawing/2014/main" id="{6C0BD6E8-E3FC-A848-B9F4-05B64100223F}"/>
                </a:ext>
              </a:extLst>
            </p:cNvPr>
            <p:cNvSpPr>
              <a:spLocks noChangeArrowheads="1"/>
            </p:cNvSpPr>
            <p:nvPr userDrawn="1"/>
          </p:nvSpPr>
          <p:spPr bwMode="auto">
            <a:xfrm>
              <a:off x="-2" y="256018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8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81">
              <a:extLst>
                <a:ext uri="{FF2B5EF4-FFF2-40B4-BE49-F238E27FC236}">
                  <a16:creationId xmlns:a16="http://schemas.microsoft.com/office/drawing/2014/main" id="{23A4424A-30EB-0142-8DE4-322F1E190EB6}"/>
                </a:ext>
              </a:extLst>
            </p:cNvPr>
            <p:cNvSpPr>
              <a:spLocks noChangeArrowheads="1"/>
            </p:cNvSpPr>
            <p:nvPr userDrawn="1"/>
          </p:nvSpPr>
          <p:spPr bwMode="auto">
            <a:xfrm>
              <a:off x="-2" y="227582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019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81">
              <a:extLst>
                <a:ext uri="{FF2B5EF4-FFF2-40B4-BE49-F238E27FC236}">
                  <a16:creationId xmlns:a16="http://schemas.microsoft.com/office/drawing/2014/main" id="{4C0B23F8-171B-4648-A401-A1764AAE3ED7}"/>
                </a:ext>
              </a:extLst>
            </p:cNvPr>
            <p:cNvSpPr>
              <a:spLocks noChangeArrowheads="1"/>
            </p:cNvSpPr>
            <p:nvPr userDrawn="1"/>
          </p:nvSpPr>
          <p:spPr bwMode="auto">
            <a:xfrm>
              <a:off x="-2" y="199146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935F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81">
              <a:extLst>
                <a:ext uri="{FF2B5EF4-FFF2-40B4-BE49-F238E27FC236}">
                  <a16:creationId xmlns:a16="http://schemas.microsoft.com/office/drawing/2014/main" id="{4CDC817B-6805-9F4B-98CA-296BF2465006}"/>
                </a:ext>
              </a:extLst>
            </p:cNvPr>
            <p:cNvSpPr>
              <a:spLocks noChangeArrowheads="1"/>
            </p:cNvSpPr>
            <p:nvPr userDrawn="1"/>
          </p:nvSpPr>
          <p:spPr bwMode="auto">
            <a:xfrm>
              <a:off x="-2" y="170711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84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1">
              <a:extLst>
                <a:ext uri="{FF2B5EF4-FFF2-40B4-BE49-F238E27FC236}">
                  <a16:creationId xmlns:a16="http://schemas.microsoft.com/office/drawing/2014/main" id="{BF1BEAD2-DEDD-5645-AE0A-86F68AA3BEAC}"/>
                </a:ext>
              </a:extLst>
            </p:cNvPr>
            <p:cNvSpPr>
              <a:spLocks noChangeArrowheads="1"/>
            </p:cNvSpPr>
            <p:nvPr userDrawn="1"/>
          </p:nvSpPr>
          <p:spPr bwMode="auto">
            <a:xfrm>
              <a:off x="-2" y="142275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C0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81">
              <a:extLst>
                <a:ext uri="{FF2B5EF4-FFF2-40B4-BE49-F238E27FC236}">
                  <a16:creationId xmlns:a16="http://schemas.microsoft.com/office/drawing/2014/main" id="{D1A35D17-28BF-1742-8158-7249BD37C726}"/>
                </a:ext>
              </a:extLst>
            </p:cNvPr>
            <p:cNvSpPr>
              <a:spLocks noChangeArrowheads="1"/>
            </p:cNvSpPr>
            <p:nvPr userDrawn="1"/>
          </p:nvSpPr>
          <p:spPr bwMode="auto">
            <a:xfrm>
              <a:off x="-2" y="113839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A309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81">
              <a:extLst>
                <a:ext uri="{FF2B5EF4-FFF2-40B4-BE49-F238E27FC236}">
                  <a16:creationId xmlns:a16="http://schemas.microsoft.com/office/drawing/2014/main" id="{701783E4-EB34-8D40-883D-16031BC9244D}"/>
                </a:ext>
              </a:extLst>
            </p:cNvPr>
            <p:cNvSpPr>
              <a:spLocks noChangeArrowheads="1"/>
            </p:cNvSpPr>
            <p:nvPr userDrawn="1"/>
          </p:nvSpPr>
          <p:spPr bwMode="auto">
            <a:xfrm>
              <a:off x="-2" y="85403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81">
              <a:extLst>
                <a:ext uri="{FF2B5EF4-FFF2-40B4-BE49-F238E27FC236}">
                  <a16:creationId xmlns:a16="http://schemas.microsoft.com/office/drawing/2014/main" id="{F2BD300C-C46F-9F44-9E6C-A632ABA25B06}"/>
                </a:ext>
              </a:extLst>
            </p:cNvPr>
            <p:cNvSpPr>
              <a:spLocks noChangeArrowheads="1"/>
            </p:cNvSpPr>
            <p:nvPr userDrawn="1"/>
          </p:nvSpPr>
          <p:spPr bwMode="auto">
            <a:xfrm>
              <a:off x="-2" y="56967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C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81">
              <a:extLst>
                <a:ext uri="{FF2B5EF4-FFF2-40B4-BE49-F238E27FC236}">
                  <a16:creationId xmlns:a16="http://schemas.microsoft.com/office/drawing/2014/main" id="{65DDD135-0528-C844-A5EF-3DDEA46D90BA}"/>
                </a:ext>
              </a:extLst>
            </p:cNvPr>
            <p:cNvSpPr>
              <a:spLocks noChangeArrowheads="1"/>
            </p:cNvSpPr>
            <p:nvPr userDrawn="1"/>
          </p:nvSpPr>
          <p:spPr bwMode="auto">
            <a:xfrm>
              <a:off x="-2" y="28532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7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164195369"/>
      </p:ext>
    </p:extLst>
  </p:cSld>
  <p:clrMapOvr>
    <a:masterClrMapping/>
  </p:clrMapOvr>
  <p:extLst>
    <p:ext uri="{DCECCB84-F9BA-43D5-87BE-67443E8EF086}">
      <p15:sldGuideLst xmlns:p15="http://schemas.microsoft.com/office/powerpoint/2012/main">
        <p15:guide id="1" orient="horz" pos="227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End slide, variant 2">
    <p:bg>
      <p:bgPr>
        <a:solidFill>
          <a:srgbClr val="287BA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589782-AAF3-844C-B0BA-1AAFDED56262}"/>
              </a:ext>
            </a:extLst>
          </p:cNvPr>
          <p:cNvSpPr>
            <a:spLocks noGrp="1"/>
          </p:cNvSpPr>
          <p:nvPr>
            <p:ph type="ctrTitle"/>
          </p:nvPr>
        </p:nvSpPr>
        <p:spPr>
          <a:xfrm>
            <a:off x="2063750" y="282575"/>
            <a:ext cx="9432922" cy="3038475"/>
          </a:xfrm>
        </p:spPr>
        <p:txBody>
          <a:bodyPr anchor="b"/>
          <a:lstStyle>
            <a:lvl1pPr algn="l">
              <a:lnSpc>
                <a:spcPts val="6200"/>
              </a:lnSpc>
              <a:defRPr sz="60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2EA8D59-4DC6-C44B-A963-AE75286267B5}"/>
              </a:ext>
            </a:extLst>
          </p:cNvPr>
          <p:cNvSpPr>
            <a:spLocks noGrp="1"/>
          </p:cNvSpPr>
          <p:nvPr>
            <p:ph type="subTitle" idx="1"/>
          </p:nvPr>
        </p:nvSpPr>
        <p:spPr>
          <a:xfrm>
            <a:off x="2063750" y="3608388"/>
            <a:ext cx="9432925" cy="2635095"/>
          </a:xfrm>
        </p:spPr>
        <p:txBody>
          <a:bodyPr>
            <a:normAutofit/>
          </a:bodyPr>
          <a:lstStyle>
            <a:lvl1pPr marL="0" indent="0" algn="l">
              <a:lnSpc>
                <a:spcPts val="4000"/>
              </a:lnSpc>
              <a:buNone/>
              <a:defRPr sz="3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71055A6E-627D-0143-9625-0BE178E4AF3D}"/>
              </a:ext>
            </a:extLst>
          </p:cNvPr>
          <p:cNvSpPr>
            <a:spLocks noGrp="1"/>
          </p:cNvSpPr>
          <p:nvPr>
            <p:ph type="dt" sz="half" idx="10"/>
          </p:nvPr>
        </p:nvSpPr>
        <p:spPr/>
        <p:txBody>
          <a:bodyPr/>
          <a:lstStyle/>
          <a:p>
            <a:fld id="{4B5F1931-FF64-0E4F-BD6B-48167E1210D0}" type="datetime1">
              <a:rPr lang="fi-FI" smtClean="0"/>
              <a:t>5.9.2024</a:t>
            </a:fld>
            <a:endParaRPr lang="fi-FI"/>
          </a:p>
        </p:txBody>
      </p:sp>
      <p:sp>
        <p:nvSpPr>
          <p:cNvPr id="5" name="Alatunnisteen paikkamerkki 4">
            <a:extLst>
              <a:ext uri="{FF2B5EF4-FFF2-40B4-BE49-F238E27FC236}">
                <a16:creationId xmlns:a16="http://schemas.microsoft.com/office/drawing/2014/main" id="{4DC21136-F7E5-B640-B422-5E1AE21CA1AF}"/>
              </a:ext>
            </a:extLst>
          </p:cNvPr>
          <p:cNvSpPr>
            <a:spLocks noGrp="1"/>
          </p:cNvSpPr>
          <p:nvPr>
            <p:ph type="ftr" sz="quarter" idx="11"/>
          </p:nvPr>
        </p:nvSpPr>
        <p:spPr/>
        <p:txBody>
          <a:bodyPr/>
          <a:lstStyle/>
          <a:p>
            <a:r>
              <a:rPr lang="fi-FI"/>
              <a:t>Esittäjä Sukunimi</a:t>
            </a:r>
          </a:p>
        </p:txBody>
      </p:sp>
      <p:sp>
        <p:nvSpPr>
          <p:cNvPr id="6" name="Dian numeron paikkamerkki 5">
            <a:extLst>
              <a:ext uri="{FF2B5EF4-FFF2-40B4-BE49-F238E27FC236}">
                <a16:creationId xmlns:a16="http://schemas.microsoft.com/office/drawing/2014/main" id="{0A873622-D78D-3A4F-A307-8E9605F1F20F}"/>
              </a:ext>
            </a:extLst>
          </p:cNvPr>
          <p:cNvSpPr>
            <a:spLocks noGrp="1"/>
          </p:cNvSpPr>
          <p:nvPr>
            <p:ph type="sldNum" sz="quarter" idx="12"/>
          </p:nvPr>
        </p:nvSpPr>
        <p:spPr/>
        <p:txBody>
          <a:bodyPr/>
          <a:lstStyle/>
          <a:p>
            <a:fld id="{B08B221B-C25A-8542-BD0D-4682CBCFB18A}" type="slidenum">
              <a:rPr lang="fi-FI" smtClean="0"/>
              <a:t>‹#›</a:t>
            </a:fld>
            <a:endParaRPr lang="fi-FI"/>
          </a:p>
        </p:txBody>
      </p:sp>
      <p:pic>
        <p:nvPicPr>
          <p:cNvPr id="32" name="Kuva 31">
            <a:extLst>
              <a:ext uri="{FF2B5EF4-FFF2-40B4-BE49-F238E27FC236}">
                <a16:creationId xmlns:a16="http://schemas.microsoft.com/office/drawing/2014/main" id="{1EFD9039-32DD-E14C-B445-110DCD3740F1}"/>
              </a:ext>
            </a:extLst>
          </p:cNvPr>
          <p:cNvPicPr>
            <a:picLocks noChangeAspect="1"/>
          </p:cNvPicPr>
          <p:nvPr userDrawn="1"/>
        </p:nvPicPr>
        <p:blipFill rotWithShape="1">
          <a:blip r:embed="rId2"/>
          <a:srcRect l="49131" r="-4902"/>
          <a:stretch/>
        </p:blipFill>
        <p:spPr>
          <a:xfrm>
            <a:off x="-1" y="1627739"/>
            <a:ext cx="1614679" cy="2901600"/>
          </a:xfrm>
          <a:prstGeom prst="rect">
            <a:avLst/>
          </a:prstGeom>
        </p:spPr>
      </p:pic>
      <p:grpSp>
        <p:nvGrpSpPr>
          <p:cNvPr id="33" name="Ryhmä 32">
            <a:extLst>
              <a:ext uri="{FF2B5EF4-FFF2-40B4-BE49-F238E27FC236}">
                <a16:creationId xmlns:a16="http://schemas.microsoft.com/office/drawing/2014/main" id="{98E3C6A4-8E9D-3241-AE68-19408A08278A}"/>
              </a:ext>
            </a:extLst>
          </p:cNvPr>
          <p:cNvGrpSpPr/>
          <p:nvPr userDrawn="1"/>
        </p:nvGrpSpPr>
        <p:grpSpPr>
          <a:xfrm>
            <a:off x="11875628" y="962"/>
            <a:ext cx="324000" cy="6543876"/>
            <a:chOff x="-2" y="962"/>
            <a:chExt cx="324000" cy="6543876"/>
          </a:xfrm>
        </p:grpSpPr>
        <p:sp>
          <p:nvSpPr>
            <p:cNvPr id="34" name="Freeform 81">
              <a:extLst>
                <a:ext uri="{FF2B5EF4-FFF2-40B4-BE49-F238E27FC236}">
                  <a16:creationId xmlns:a16="http://schemas.microsoft.com/office/drawing/2014/main" id="{D40C3F89-DCE4-8E4A-BDFD-04EF222921E0}"/>
                </a:ext>
              </a:extLst>
            </p:cNvPr>
            <p:cNvSpPr>
              <a:spLocks noChangeArrowheads="1"/>
            </p:cNvSpPr>
            <p:nvPr userDrawn="1"/>
          </p:nvSpPr>
          <p:spPr bwMode="auto">
            <a:xfrm>
              <a:off x="-2" y="96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9D5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81">
              <a:extLst>
                <a:ext uri="{FF2B5EF4-FFF2-40B4-BE49-F238E27FC236}">
                  <a16:creationId xmlns:a16="http://schemas.microsoft.com/office/drawing/2014/main" id="{A02B8739-F098-794C-909E-0FC74D407965}"/>
                </a:ext>
              </a:extLst>
            </p:cNvPr>
            <p:cNvSpPr>
              <a:spLocks noChangeArrowheads="1"/>
            </p:cNvSpPr>
            <p:nvPr userDrawn="1"/>
          </p:nvSpPr>
          <p:spPr bwMode="auto">
            <a:xfrm>
              <a:off x="-2" y="625683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D9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81">
              <a:extLst>
                <a:ext uri="{FF2B5EF4-FFF2-40B4-BE49-F238E27FC236}">
                  <a16:creationId xmlns:a16="http://schemas.microsoft.com/office/drawing/2014/main" id="{3C06B410-F82C-4641-88F6-D3AB0E034150}"/>
                </a:ext>
              </a:extLst>
            </p:cNvPr>
            <p:cNvSpPr>
              <a:spLocks noChangeArrowheads="1"/>
            </p:cNvSpPr>
            <p:nvPr userDrawn="1"/>
          </p:nvSpPr>
          <p:spPr bwMode="auto">
            <a:xfrm>
              <a:off x="-2" y="597248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49C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81">
              <a:extLst>
                <a:ext uri="{FF2B5EF4-FFF2-40B4-BE49-F238E27FC236}">
                  <a16:creationId xmlns:a16="http://schemas.microsoft.com/office/drawing/2014/main" id="{111752BB-3D86-8140-BA36-E7C831B13DCC}"/>
                </a:ext>
              </a:extLst>
            </p:cNvPr>
            <p:cNvSpPr>
              <a:spLocks noChangeArrowheads="1"/>
            </p:cNvSpPr>
            <p:nvPr userDrawn="1"/>
          </p:nvSpPr>
          <p:spPr bwMode="auto">
            <a:xfrm>
              <a:off x="-2" y="569134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E84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81">
              <a:extLst>
                <a:ext uri="{FF2B5EF4-FFF2-40B4-BE49-F238E27FC236}">
                  <a16:creationId xmlns:a16="http://schemas.microsoft.com/office/drawing/2014/main" id="{EF786411-E080-674B-B6F1-DE5E950C6D09}"/>
                </a:ext>
              </a:extLst>
            </p:cNvPr>
            <p:cNvSpPr>
              <a:spLocks noChangeArrowheads="1"/>
            </p:cNvSpPr>
            <p:nvPr userDrawn="1"/>
          </p:nvSpPr>
          <p:spPr bwMode="auto">
            <a:xfrm>
              <a:off x="-2" y="540376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74C9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81">
              <a:extLst>
                <a:ext uri="{FF2B5EF4-FFF2-40B4-BE49-F238E27FC236}">
                  <a16:creationId xmlns:a16="http://schemas.microsoft.com/office/drawing/2014/main" id="{A6A285E8-7731-4C48-A8AD-47B5A8F5928D}"/>
                </a:ext>
              </a:extLst>
            </p:cNvPr>
            <p:cNvSpPr>
              <a:spLocks noChangeArrowheads="1"/>
            </p:cNvSpPr>
            <p:nvPr userDrawn="1"/>
          </p:nvSpPr>
          <p:spPr bwMode="auto">
            <a:xfrm>
              <a:off x="-2" y="511940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9B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81">
              <a:extLst>
                <a:ext uri="{FF2B5EF4-FFF2-40B4-BE49-F238E27FC236}">
                  <a16:creationId xmlns:a16="http://schemas.microsoft.com/office/drawing/2014/main" id="{A7A45012-1B79-5147-A30F-DE5D53849479}"/>
                </a:ext>
              </a:extLst>
            </p:cNvPr>
            <p:cNvSpPr>
              <a:spLocks noChangeArrowheads="1"/>
            </p:cNvSpPr>
            <p:nvPr userDrawn="1"/>
          </p:nvSpPr>
          <p:spPr bwMode="auto">
            <a:xfrm>
              <a:off x="-2" y="483504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CC6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81">
              <a:extLst>
                <a:ext uri="{FF2B5EF4-FFF2-40B4-BE49-F238E27FC236}">
                  <a16:creationId xmlns:a16="http://schemas.microsoft.com/office/drawing/2014/main" id="{646CE884-6F9F-4346-8DBD-916F6D7D61D7}"/>
                </a:ext>
              </a:extLst>
            </p:cNvPr>
            <p:cNvSpPr>
              <a:spLocks noChangeArrowheads="1"/>
            </p:cNvSpPr>
            <p:nvPr userDrawn="1"/>
          </p:nvSpPr>
          <p:spPr bwMode="auto">
            <a:xfrm>
              <a:off x="-2" y="455069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C0E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81">
              <a:extLst>
                <a:ext uri="{FF2B5EF4-FFF2-40B4-BE49-F238E27FC236}">
                  <a16:creationId xmlns:a16="http://schemas.microsoft.com/office/drawing/2014/main" id="{ED6FD3BB-AE5F-9342-AB2E-38225E587282}"/>
                </a:ext>
              </a:extLst>
            </p:cNvPr>
            <p:cNvSpPr>
              <a:spLocks noChangeArrowheads="1"/>
            </p:cNvSpPr>
            <p:nvPr userDrawn="1"/>
          </p:nvSpPr>
          <p:spPr bwMode="auto">
            <a:xfrm>
              <a:off x="-2" y="426633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3C1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81">
              <a:extLst>
                <a:ext uri="{FF2B5EF4-FFF2-40B4-BE49-F238E27FC236}">
                  <a16:creationId xmlns:a16="http://schemas.microsoft.com/office/drawing/2014/main" id="{D25E36F1-39C9-984C-9336-C335EDBC7A7E}"/>
                </a:ext>
              </a:extLst>
            </p:cNvPr>
            <p:cNvSpPr>
              <a:spLocks noChangeArrowheads="1"/>
            </p:cNvSpPr>
            <p:nvPr userDrawn="1"/>
          </p:nvSpPr>
          <p:spPr bwMode="auto">
            <a:xfrm>
              <a:off x="-2" y="398197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533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81">
              <a:extLst>
                <a:ext uri="{FF2B5EF4-FFF2-40B4-BE49-F238E27FC236}">
                  <a16:creationId xmlns:a16="http://schemas.microsoft.com/office/drawing/2014/main" id="{5CC07650-DB90-D94E-9E1C-D34633313241}"/>
                </a:ext>
              </a:extLst>
            </p:cNvPr>
            <p:cNvSpPr>
              <a:spLocks noChangeArrowheads="1"/>
            </p:cNvSpPr>
            <p:nvPr userDrawn="1"/>
          </p:nvSpPr>
          <p:spPr bwMode="auto">
            <a:xfrm>
              <a:off x="-2" y="369761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8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81">
              <a:extLst>
                <a:ext uri="{FF2B5EF4-FFF2-40B4-BE49-F238E27FC236}">
                  <a16:creationId xmlns:a16="http://schemas.microsoft.com/office/drawing/2014/main" id="{9C655664-D3FE-0F49-9563-8CD88E3AD750}"/>
                </a:ext>
              </a:extLst>
            </p:cNvPr>
            <p:cNvSpPr>
              <a:spLocks noChangeArrowheads="1"/>
            </p:cNvSpPr>
            <p:nvPr userDrawn="1"/>
          </p:nvSpPr>
          <p:spPr bwMode="auto">
            <a:xfrm>
              <a:off x="-2" y="341325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27B7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81">
              <a:extLst>
                <a:ext uri="{FF2B5EF4-FFF2-40B4-BE49-F238E27FC236}">
                  <a16:creationId xmlns:a16="http://schemas.microsoft.com/office/drawing/2014/main" id="{E5CC9CC2-1116-0648-9081-B407FB53D160}"/>
                </a:ext>
              </a:extLst>
            </p:cNvPr>
            <p:cNvSpPr>
              <a:spLocks noChangeArrowheads="1"/>
            </p:cNvSpPr>
            <p:nvPr userDrawn="1"/>
          </p:nvSpPr>
          <p:spPr bwMode="auto">
            <a:xfrm>
              <a:off x="-2" y="312890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E6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81">
              <a:extLst>
                <a:ext uri="{FF2B5EF4-FFF2-40B4-BE49-F238E27FC236}">
                  <a16:creationId xmlns:a16="http://schemas.microsoft.com/office/drawing/2014/main" id="{905CA624-0E15-964A-B90A-F5725F3396B0}"/>
                </a:ext>
              </a:extLst>
            </p:cNvPr>
            <p:cNvSpPr>
              <a:spLocks noChangeArrowheads="1"/>
            </p:cNvSpPr>
            <p:nvPr userDrawn="1"/>
          </p:nvSpPr>
          <p:spPr bwMode="auto">
            <a:xfrm>
              <a:off x="-2" y="284454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DCD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81">
              <a:extLst>
                <a:ext uri="{FF2B5EF4-FFF2-40B4-BE49-F238E27FC236}">
                  <a16:creationId xmlns:a16="http://schemas.microsoft.com/office/drawing/2014/main" id="{8721E81C-0343-6747-A9DB-C24CC163D77B}"/>
                </a:ext>
              </a:extLst>
            </p:cNvPr>
            <p:cNvSpPr>
              <a:spLocks noChangeArrowheads="1"/>
            </p:cNvSpPr>
            <p:nvPr userDrawn="1"/>
          </p:nvSpPr>
          <p:spPr bwMode="auto">
            <a:xfrm>
              <a:off x="-2" y="256018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8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81">
              <a:extLst>
                <a:ext uri="{FF2B5EF4-FFF2-40B4-BE49-F238E27FC236}">
                  <a16:creationId xmlns:a16="http://schemas.microsoft.com/office/drawing/2014/main" id="{780A405B-295C-2048-AFE3-23E151B7325E}"/>
                </a:ext>
              </a:extLst>
            </p:cNvPr>
            <p:cNvSpPr>
              <a:spLocks noChangeArrowheads="1"/>
            </p:cNvSpPr>
            <p:nvPr userDrawn="1"/>
          </p:nvSpPr>
          <p:spPr bwMode="auto">
            <a:xfrm>
              <a:off x="-2" y="227582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019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81">
              <a:extLst>
                <a:ext uri="{FF2B5EF4-FFF2-40B4-BE49-F238E27FC236}">
                  <a16:creationId xmlns:a16="http://schemas.microsoft.com/office/drawing/2014/main" id="{0D91FA9A-8224-1A4D-BA98-33B247AD1A92}"/>
                </a:ext>
              </a:extLst>
            </p:cNvPr>
            <p:cNvSpPr>
              <a:spLocks noChangeArrowheads="1"/>
            </p:cNvSpPr>
            <p:nvPr userDrawn="1"/>
          </p:nvSpPr>
          <p:spPr bwMode="auto">
            <a:xfrm>
              <a:off x="-2" y="199146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935F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81">
              <a:extLst>
                <a:ext uri="{FF2B5EF4-FFF2-40B4-BE49-F238E27FC236}">
                  <a16:creationId xmlns:a16="http://schemas.microsoft.com/office/drawing/2014/main" id="{FB76A0D4-8AA1-C946-BEC7-6967439D5E55}"/>
                </a:ext>
              </a:extLst>
            </p:cNvPr>
            <p:cNvSpPr>
              <a:spLocks noChangeArrowheads="1"/>
            </p:cNvSpPr>
            <p:nvPr userDrawn="1"/>
          </p:nvSpPr>
          <p:spPr bwMode="auto">
            <a:xfrm>
              <a:off x="-2" y="170711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84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1">
              <a:extLst>
                <a:ext uri="{FF2B5EF4-FFF2-40B4-BE49-F238E27FC236}">
                  <a16:creationId xmlns:a16="http://schemas.microsoft.com/office/drawing/2014/main" id="{1525261D-893D-B742-A32C-560BDBDA90AD}"/>
                </a:ext>
              </a:extLst>
            </p:cNvPr>
            <p:cNvSpPr>
              <a:spLocks noChangeArrowheads="1"/>
            </p:cNvSpPr>
            <p:nvPr userDrawn="1"/>
          </p:nvSpPr>
          <p:spPr bwMode="auto">
            <a:xfrm>
              <a:off x="-2" y="142275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C0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81">
              <a:extLst>
                <a:ext uri="{FF2B5EF4-FFF2-40B4-BE49-F238E27FC236}">
                  <a16:creationId xmlns:a16="http://schemas.microsoft.com/office/drawing/2014/main" id="{62EF4DA0-DF42-F545-AC8B-01AB9D7260BB}"/>
                </a:ext>
              </a:extLst>
            </p:cNvPr>
            <p:cNvSpPr>
              <a:spLocks noChangeArrowheads="1"/>
            </p:cNvSpPr>
            <p:nvPr userDrawn="1"/>
          </p:nvSpPr>
          <p:spPr bwMode="auto">
            <a:xfrm>
              <a:off x="-2" y="113839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A309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81">
              <a:extLst>
                <a:ext uri="{FF2B5EF4-FFF2-40B4-BE49-F238E27FC236}">
                  <a16:creationId xmlns:a16="http://schemas.microsoft.com/office/drawing/2014/main" id="{A920997C-FB6E-1340-B50D-0AD594420062}"/>
                </a:ext>
              </a:extLst>
            </p:cNvPr>
            <p:cNvSpPr>
              <a:spLocks noChangeArrowheads="1"/>
            </p:cNvSpPr>
            <p:nvPr userDrawn="1"/>
          </p:nvSpPr>
          <p:spPr bwMode="auto">
            <a:xfrm>
              <a:off x="-2" y="85403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81">
              <a:extLst>
                <a:ext uri="{FF2B5EF4-FFF2-40B4-BE49-F238E27FC236}">
                  <a16:creationId xmlns:a16="http://schemas.microsoft.com/office/drawing/2014/main" id="{D0D861A5-8E6A-3C40-A564-BD93FA05FC8C}"/>
                </a:ext>
              </a:extLst>
            </p:cNvPr>
            <p:cNvSpPr>
              <a:spLocks noChangeArrowheads="1"/>
            </p:cNvSpPr>
            <p:nvPr userDrawn="1"/>
          </p:nvSpPr>
          <p:spPr bwMode="auto">
            <a:xfrm>
              <a:off x="-2" y="56967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C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81">
              <a:extLst>
                <a:ext uri="{FF2B5EF4-FFF2-40B4-BE49-F238E27FC236}">
                  <a16:creationId xmlns:a16="http://schemas.microsoft.com/office/drawing/2014/main" id="{5C8BCBD0-05F3-434B-BAF0-B1C16176521F}"/>
                </a:ext>
              </a:extLst>
            </p:cNvPr>
            <p:cNvSpPr>
              <a:spLocks noChangeArrowheads="1"/>
            </p:cNvSpPr>
            <p:nvPr userDrawn="1"/>
          </p:nvSpPr>
          <p:spPr bwMode="auto">
            <a:xfrm>
              <a:off x="-2" y="28532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7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656667942"/>
      </p:ext>
    </p:extLst>
  </p:cSld>
  <p:clrMapOvr>
    <a:masterClrMapping/>
  </p:clrMapOvr>
  <p:extLst>
    <p:ext uri="{DCECCB84-F9BA-43D5-87BE-67443E8EF086}">
      <p15:sldGuideLst xmlns:p15="http://schemas.microsoft.com/office/powerpoint/2012/main">
        <p15:guide id="1" orient="horz" pos="2273">
          <p15:clr>
            <a:srgbClr val="FBAE40"/>
          </p15:clr>
        </p15:guide>
        <p15:guide id="2" pos="13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tart slide, variant 3">
    <p:bg>
      <p:bgPr>
        <a:solidFill>
          <a:srgbClr val="6A7A0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589782-AAF3-844C-B0BA-1AAFDED56262}"/>
              </a:ext>
            </a:extLst>
          </p:cNvPr>
          <p:cNvSpPr>
            <a:spLocks noGrp="1"/>
          </p:cNvSpPr>
          <p:nvPr>
            <p:ph type="ctrTitle"/>
          </p:nvPr>
        </p:nvSpPr>
        <p:spPr>
          <a:xfrm>
            <a:off x="695325" y="282575"/>
            <a:ext cx="9937751" cy="3038475"/>
          </a:xfrm>
          <a:noFill/>
        </p:spPr>
        <p:txBody>
          <a:bodyPr anchor="b"/>
          <a:lstStyle>
            <a:lvl1pPr algn="l">
              <a:lnSpc>
                <a:spcPts val="6200"/>
              </a:lnSpc>
              <a:defRPr sz="60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2EA8D59-4DC6-C44B-A963-AE75286267B5}"/>
              </a:ext>
            </a:extLst>
          </p:cNvPr>
          <p:cNvSpPr>
            <a:spLocks noGrp="1"/>
          </p:cNvSpPr>
          <p:nvPr>
            <p:ph type="subTitle" idx="1"/>
          </p:nvPr>
        </p:nvSpPr>
        <p:spPr>
          <a:xfrm>
            <a:off x="695326" y="3608388"/>
            <a:ext cx="9937750" cy="2635095"/>
          </a:xfrm>
        </p:spPr>
        <p:txBody>
          <a:bodyPr>
            <a:normAutofit/>
          </a:bodyPr>
          <a:lstStyle>
            <a:lvl1pPr marL="0" indent="0" algn="l">
              <a:lnSpc>
                <a:spcPts val="4000"/>
              </a:lnSpc>
              <a:buNone/>
              <a:defRPr sz="3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71055A6E-627D-0143-9625-0BE178E4AF3D}"/>
              </a:ext>
            </a:extLst>
          </p:cNvPr>
          <p:cNvSpPr>
            <a:spLocks noGrp="1"/>
          </p:cNvSpPr>
          <p:nvPr>
            <p:ph type="dt" sz="half" idx="10"/>
          </p:nvPr>
        </p:nvSpPr>
        <p:spPr/>
        <p:txBody>
          <a:bodyPr/>
          <a:lstStyle/>
          <a:p>
            <a:fld id="{3BAF341B-3D2B-D842-ABB6-5F3468F8B231}" type="datetime1">
              <a:rPr lang="fi-FI" smtClean="0"/>
              <a:t>5.9.2024</a:t>
            </a:fld>
            <a:endParaRPr lang="fi-FI"/>
          </a:p>
        </p:txBody>
      </p:sp>
      <p:sp>
        <p:nvSpPr>
          <p:cNvPr id="5" name="Alatunnisteen paikkamerkki 4">
            <a:extLst>
              <a:ext uri="{FF2B5EF4-FFF2-40B4-BE49-F238E27FC236}">
                <a16:creationId xmlns:a16="http://schemas.microsoft.com/office/drawing/2014/main" id="{4DC21136-F7E5-B640-B422-5E1AE21CA1AF}"/>
              </a:ext>
            </a:extLst>
          </p:cNvPr>
          <p:cNvSpPr>
            <a:spLocks noGrp="1"/>
          </p:cNvSpPr>
          <p:nvPr>
            <p:ph type="ftr" sz="quarter" idx="11"/>
          </p:nvPr>
        </p:nvSpPr>
        <p:spPr/>
        <p:txBody>
          <a:bodyPr/>
          <a:lstStyle/>
          <a:p>
            <a:r>
              <a:rPr lang="fi-FI"/>
              <a:t>Esittäjä Sukunimi</a:t>
            </a:r>
          </a:p>
        </p:txBody>
      </p:sp>
      <p:sp>
        <p:nvSpPr>
          <p:cNvPr id="6" name="Dian numeron paikkamerkki 5">
            <a:extLst>
              <a:ext uri="{FF2B5EF4-FFF2-40B4-BE49-F238E27FC236}">
                <a16:creationId xmlns:a16="http://schemas.microsoft.com/office/drawing/2014/main" id="{0A873622-D78D-3A4F-A307-8E9605F1F20F}"/>
              </a:ext>
            </a:extLst>
          </p:cNvPr>
          <p:cNvSpPr>
            <a:spLocks noGrp="1"/>
          </p:cNvSpPr>
          <p:nvPr>
            <p:ph type="sldNum" sz="quarter" idx="12"/>
          </p:nvPr>
        </p:nvSpPr>
        <p:spPr/>
        <p:txBody>
          <a:bodyPr/>
          <a:lstStyle/>
          <a:p>
            <a:fld id="{B08B221B-C25A-8542-BD0D-4682CBCFB18A}" type="slidenum">
              <a:rPr lang="fi-FI" smtClean="0"/>
              <a:t>‹#›</a:t>
            </a:fld>
            <a:endParaRPr lang="fi-FI"/>
          </a:p>
        </p:txBody>
      </p:sp>
      <p:pic>
        <p:nvPicPr>
          <p:cNvPr id="10" name="Kuva 9">
            <a:extLst>
              <a:ext uri="{FF2B5EF4-FFF2-40B4-BE49-F238E27FC236}">
                <a16:creationId xmlns:a16="http://schemas.microsoft.com/office/drawing/2014/main" id="{9F94D162-455B-5F4A-93C6-309056F59A1D}"/>
              </a:ext>
            </a:extLst>
          </p:cNvPr>
          <p:cNvPicPr>
            <a:picLocks noChangeAspect="1"/>
          </p:cNvPicPr>
          <p:nvPr userDrawn="1"/>
        </p:nvPicPr>
        <p:blipFill rotWithShape="1">
          <a:blip r:embed="rId2"/>
          <a:srcRect r="48943"/>
          <a:stretch/>
        </p:blipFill>
        <p:spPr>
          <a:xfrm>
            <a:off x="10713787" y="1627739"/>
            <a:ext cx="1478214" cy="2901600"/>
          </a:xfrm>
          <a:prstGeom prst="rect">
            <a:avLst/>
          </a:prstGeom>
        </p:spPr>
      </p:pic>
      <p:grpSp>
        <p:nvGrpSpPr>
          <p:cNvPr id="33" name="Ryhmä 32">
            <a:extLst>
              <a:ext uri="{FF2B5EF4-FFF2-40B4-BE49-F238E27FC236}">
                <a16:creationId xmlns:a16="http://schemas.microsoft.com/office/drawing/2014/main" id="{7D679708-32E8-D74D-8FE3-8BD2469A6107}"/>
              </a:ext>
            </a:extLst>
          </p:cNvPr>
          <p:cNvGrpSpPr/>
          <p:nvPr userDrawn="1"/>
        </p:nvGrpSpPr>
        <p:grpSpPr>
          <a:xfrm>
            <a:off x="-2" y="962"/>
            <a:ext cx="324000" cy="6543876"/>
            <a:chOff x="-2" y="962"/>
            <a:chExt cx="324000" cy="6543876"/>
          </a:xfrm>
        </p:grpSpPr>
        <p:sp>
          <p:nvSpPr>
            <p:cNvPr id="34" name="Freeform 81">
              <a:extLst>
                <a:ext uri="{FF2B5EF4-FFF2-40B4-BE49-F238E27FC236}">
                  <a16:creationId xmlns:a16="http://schemas.microsoft.com/office/drawing/2014/main" id="{4043DC31-9D1B-2F40-B3BA-F48D85DE5F1E}"/>
                </a:ext>
              </a:extLst>
            </p:cNvPr>
            <p:cNvSpPr>
              <a:spLocks noChangeArrowheads="1"/>
            </p:cNvSpPr>
            <p:nvPr userDrawn="1"/>
          </p:nvSpPr>
          <p:spPr bwMode="auto">
            <a:xfrm>
              <a:off x="-2" y="96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9D5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81">
              <a:extLst>
                <a:ext uri="{FF2B5EF4-FFF2-40B4-BE49-F238E27FC236}">
                  <a16:creationId xmlns:a16="http://schemas.microsoft.com/office/drawing/2014/main" id="{C422A89C-A494-AE4A-804C-2C6F4788A956}"/>
                </a:ext>
              </a:extLst>
            </p:cNvPr>
            <p:cNvSpPr>
              <a:spLocks noChangeArrowheads="1"/>
            </p:cNvSpPr>
            <p:nvPr userDrawn="1"/>
          </p:nvSpPr>
          <p:spPr bwMode="auto">
            <a:xfrm>
              <a:off x="-2" y="625683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D9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81">
              <a:extLst>
                <a:ext uri="{FF2B5EF4-FFF2-40B4-BE49-F238E27FC236}">
                  <a16:creationId xmlns:a16="http://schemas.microsoft.com/office/drawing/2014/main" id="{CE16DC5F-A031-6449-AD0F-2ACEC8865005}"/>
                </a:ext>
              </a:extLst>
            </p:cNvPr>
            <p:cNvSpPr>
              <a:spLocks noChangeArrowheads="1"/>
            </p:cNvSpPr>
            <p:nvPr userDrawn="1"/>
          </p:nvSpPr>
          <p:spPr bwMode="auto">
            <a:xfrm>
              <a:off x="-2" y="597248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49C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81">
              <a:extLst>
                <a:ext uri="{FF2B5EF4-FFF2-40B4-BE49-F238E27FC236}">
                  <a16:creationId xmlns:a16="http://schemas.microsoft.com/office/drawing/2014/main" id="{61372C76-E066-8D43-9250-6BA2D4096B61}"/>
                </a:ext>
              </a:extLst>
            </p:cNvPr>
            <p:cNvSpPr>
              <a:spLocks noChangeArrowheads="1"/>
            </p:cNvSpPr>
            <p:nvPr userDrawn="1"/>
          </p:nvSpPr>
          <p:spPr bwMode="auto">
            <a:xfrm>
              <a:off x="-2" y="569134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E84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81">
              <a:extLst>
                <a:ext uri="{FF2B5EF4-FFF2-40B4-BE49-F238E27FC236}">
                  <a16:creationId xmlns:a16="http://schemas.microsoft.com/office/drawing/2014/main" id="{91A1F765-49C4-E848-899C-639B1CB7A8C8}"/>
                </a:ext>
              </a:extLst>
            </p:cNvPr>
            <p:cNvSpPr>
              <a:spLocks noChangeArrowheads="1"/>
            </p:cNvSpPr>
            <p:nvPr userDrawn="1"/>
          </p:nvSpPr>
          <p:spPr bwMode="auto">
            <a:xfrm>
              <a:off x="-2" y="540376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74C9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81">
              <a:extLst>
                <a:ext uri="{FF2B5EF4-FFF2-40B4-BE49-F238E27FC236}">
                  <a16:creationId xmlns:a16="http://schemas.microsoft.com/office/drawing/2014/main" id="{74E43B01-047B-E44C-AABE-2D686A4DAB69}"/>
                </a:ext>
              </a:extLst>
            </p:cNvPr>
            <p:cNvSpPr>
              <a:spLocks noChangeArrowheads="1"/>
            </p:cNvSpPr>
            <p:nvPr userDrawn="1"/>
          </p:nvSpPr>
          <p:spPr bwMode="auto">
            <a:xfrm>
              <a:off x="-2" y="511940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9B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81">
              <a:extLst>
                <a:ext uri="{FF2B5EF4-FFF2-40B4-BE49-F238E27FC236}">
                  <a16:creationId xmlns:a16="http://schemas.microsoft.com/office/drawing/2014/main" id="{28855A4A-CB9B-EA4F-81CD-F67793CC0188}"/>
                </a:ext>
              </a:extLst>
            </p:cNvPr>
            <p:cNvSpPr>
              <a:spLocks noChangeArrowheads="1"/>
            </p:cNvSpPr>
            <p:nvPr userDrawn="1"/>
          </p:nvSpPr>
          <p:spPr bwMode="auto">
            <a:xfrm>
              <a:off x="-2" y="483504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CC6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81">
              <a:extLst>
                <a:ext uri="{FF2B5EF4-FFF2-40B4-BE49-F238E27FC236}">
                  <a16:creationId xmlns:a16="http://schemas.microsoft.com/office/drawing/2014/main" id="{07AB2FF4-2A55-C04E-B685-FC0275A7647C}"/>
                </a:ext>
              </a:extLst>
            </p:cNvPr>
            <p:cNvSpPr>
              <a:spLocks noChangeArrowheads="1"/>
            </p:cNvSpPr>
            <p:nvPr userDrawn="1"/>
          </p:nvSpPr>
          <p:spPr bwMode="auto">
            <a:xfrm>
              <a:off x="-2" y="455069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C0E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81">
              <a:extLst>
                <a:ext uri="{FF2B5EF4-FFF2-40B4-BE49-F238E27FC236}">
                  <a16:creationId xmlns:a16="http://schemas.microsoft.com/office/drawing/2014/main" id="{3983C66E-8D55-BB4F-ADFB-E38DE8CD0C22}"/>
                </a:ext>
              </a:extLst>
            </p:cNvPr>
            <p:cNvSpPr>
              <a:spLocks noChangeArrowheads="1"/>
            </p:cNvSpPr>
            <p:nvPr userDrawn="1"/>
          </p:nvSpPr>
          <p:spPr bwMode="auto">
            <a:xfrm>
              <a:off x="-2" y="426633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3C1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81">
              <a:extLst>
                <a:ext uri="{FF2B5EF4-FFF2-40B4-BE49-F238E27FC236}">
                  <a16:creationId xmlns:a16="http://schemas.microsoft.com/office/drawing/2014/main" id="{6E30387E-5D9B-9049-9246-936B375B4701}"/>
                </a:ext>
              </a:extLst>
            </p:cNvPr>
            <p:cNvSpPr>
              <a:spLocks noChangeArrowheads="1"/>
            </p:cNvSpPr>
            <p:nvPr userDrawn="1"/>
          </p:nvSpPr>
          <p:spPr bwMode="auto">
            <a:xfrm>
              <a:off x="-2" y="398197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533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81">
              <a:extLst>
                <a:ext uri="{FF2B5EF4-FFF2-40B4-BE49-F238E27FC236}">
                  <a16:creationId xmlns:a16="http://schemas.microsoft.com/office/drawing/2014/main" id="{0B413F2C-3F3A-604D-9EB0-BE7228119B2C}"/>
                </a:ext>
              </a:extLst>
            </p:cNvPr>
            <p:cNvSpPr>
              <a:spLocks noChangeArrowheads="1"/>
            </p:cNvSpPr>
            <p:nvPr userDrawn="1"/>
          </p:nvSpPr>
          <p:spPr bwMode="auto">
            <a:xfrm>
              <a:off x="-2" y="369761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8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81">
              <a:extLst>
                <a:ext uri="{FF2B5EF4-FFF2-40B4-BE49-F238E27FC236}">
                  <a16:creationId xmlns:a16="http://schemas.microsoft.com/office/drawing/2014/main" id="{23E0C749-9DF0-E44D-A301-E6DE1029ABE5}"/>
                </a:ext>
              </a:extLst>
            </p:cNvPr>
            <p:cNvSpPr>
              <a:spLocks noChangeArrowheads="1"/>
            </p:cNvSpPr>
            <p:nvPr userDrawn="1"/>
          </p:nvSpPr>
          <p:spPr bwMode="auto">
            <a:xfrm>
              <a:off x="-2" y="341325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27B7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81">
              <a:extLst>
                <a:ext uri="{FF2B5EF4-FFF2-40B4-BE49-F238E27FC236}">
                  <a16:creationId xmlns:a16="http://schemas.microsoft.com/office/drawing/2014/main" id="{46CBB3EF-A013-4240-B537-9AA814BBBE2B}"/>
                </a:ext>
              </a:extLst>
            </p:cNvPr>
            <p:cNvSpPr>
              <a:spLocks noChangeArrowheads="1"/>
            </p:cNvSpPr>
            <p:nvPr userDrawn="1"/>
          </p:nvSpPr>
          <p:spPr bwMode="auto">
            <a:xfrm>
              <a:off x="-2" y="312890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E6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81">
              <a:extLst>
                <a:ext uri="{FF2B5EF4-FFF2-40B4-BE49-F238E27FC236}">
                  <a16:creationId xmlns:a16="http://schemas.microsoft.com/office/drawing/2014/main" id="{8F109FD5-D2DF-0C40-BFE6-63E962149ABD}"/>
                </a:ext>
              </a:extLst>
            </p:cNvPr>
            <p:cNvSpPr>
              <a:spLocks noChangeArrowheads="1"/>
            </p:cNvSpPr>
            <p:nvPr userDrawn="1"/>
          </p:nvSpPr>
          <p:spPr bwMode="auto">
            <a:xfrm>
              <a:off x="-2" y="284454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DCD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81">
              <a:extLst>
                <a:ext uri="{FF2B5EF4-FFF2-40B4-BE49-F238E27FC236}">
                  <a16:creationId xmlns:a16="http://schemas.microsoft.com/office/drawing/2014/main" id="{1B98231E-27CD-3D4C-9E7F-77BD969CEA66}"/>
                </a:ext>
              </a:extLst>
            </p:cNvPr>
            <p:cNvSpPr>
              <a:spLocks noChangeArrowheads="1"/>
            </p:cNvSpPr>
            <p:nvPr userDrawn="1"/>
          </p:nvSpPr>
          <p:spPr bwMode="auto">
            <a:xfrm>
              <a:off x="-2" y="256018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8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81">
              <a:extLst>
                <a:ext uri="{FF2B5EF4-FFF2-40B4-BE49-F238E27FC236}">
                  <a16:creationId xmlns:a16="http://schemas.microsoft.com/office/drawing/2014/main" id="{109563D4-AE7C-F64E-8351-E059C925B332}"/>
                </a:ext>
              </a:extLst>
            </p:cNvPr>
            <p:cNvSpPr>
              <a:spLocks noChangeArrowheads="1"/>
            </p:cNvSpPr>
            <p:nvPr userDrawn="1"/>
          </p:nvSpPr>
          <p:spPr bwMode="auto">
            <a:xfrm>
              <a:off x="-2" y="227582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019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81">
              <a:extLst>
                <a:ext uri="{FF2B5EF4-FFF2-40B4-BE49-F238E27FC236}">
                  <a16:creationId xmlns:a16="http://schemas.microsoft.com/office/drawing/2014/main" id="{E7FA1C61-9F7A-A34B-97A4-77E82B8A14C8}"/>
                </a:ext>
              </a:extLst>
            </p:cNvPr>
            <p:cNvSpPr>
              <a:spLocks noChangeArrowheads="1"/>
            </p:cNvSpPr>
            <p:nvPr userDrawn="1"/>
          </p:nvSpPr>
          <p:spPr bwMode="auto">
            <a:xfrm>
              <a:off x="-2" y="199146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935F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81">
              <a:extLst>
                <a:ext uri="{FF2B5EF4-FFF2-40B4-BE49-F238E27FC236}">
                  <a16:creationId xmlns:a16="http://schemas.microsoft.com/office/drawing/2014/main" id="{254CC801-57A5-0148-B09E-61698C5AC5CA}"/>
                </a:ext>
              </a:extLst>
            </p:cNvPr>
            <p:cNvSpPr>
              <a:spLocks noChangeArrowheads="1"/>
            </p:cNvSpPr>
            <p:nvPr userDrawn="1"/>
          </p:nvSpPr>
          <p:spPr bwMode="auto">
            <a:xfrm>
              <a:off x="-2" y="170711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84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1">
              <a:extLst>
                <a:ext uri="{FF2B5EF4-FFF2-40B4-BE49-F238E27FC236}">
                  <a16:creationId xmlns:a16="http://schemas.microsoft.com/office/drawing/2014/main" id="{84CF7D04-C8E5-E44E-A7F9-ABBE2121EBB8}"/>
                </a:ext>
              </a:extLst>
            </p:cNvPr>
            <p:cNvSpPr>
              <a:spLocks noChangeArrowheads="1"/>
            </p:cNvSpPr>
            <p:nvPr userDrawn="1"/>
          </p:nvSpPr>
          <p:spPr bwMode="auto">
            <a:xfrm>
              <a:off x="-2" y="142275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C0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81">
              <a:extLst>
                <a:ext uri="{FF2B5EF4-FFF2-40B4-BE49-F238E27FC236}">
                  <a16:creationId xmlns:a16="http://schemas.microsoft.com/office/drawing/2014/main" id="{AD6BC49A-E3AA-F943-BCC1-D400DBC22072}"/>
                </a:ext>
              </a:extLst>
            </p:cNvPr>
            <p:cNvSpPr>
              <a:spLocks noChangeArrowheads="1"/>
            </p:cNvSpPr>
            <p:nvPr userDrawn="1"/>
          </p:nvSpPr>
          <p:spPr bwMode="auto">
            <a:xfrm>
              <a:off x="-2" y="113839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A309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81">
              <a:extLst>
                <a:ext uri="{FF2B5EF4-FFF2-40B4-BE49-F238E27FC236}">
                  <a16:creationId xmlns:a16="http://schemas.microsoft.com/office/drawing/2014/main" id="{A2D676DF-07FC-6340-9E7F-FF8B48BA7378}"/>
                </a:ext>
              </a:extLst>
            </p:cNvPr>
            <p:cNvSpPr>
              <a:spLocks noChangeArrowheads="1"/>
            </p:cNvSpPr>
            <p:nvPr userDrawn="1"/>
          </p:nvSpPr>
          <p:spPr bwMode="auto">
            <a:xfrm>
              <a:off x="-2" y="85403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81">
              <a:extLst>
                <a:ext uri="{FF2B5EF4-FFF2-40B4-BE49-F238E27FC236}">
                  <a16:creationId xmlns:a16="http://schemas.microsoft.com/office/drawing/2014/main" id="{96AF904B-82FF-5F47-BB3B-865310692B68}"/>
                </a:ext>
              </a:extLst>
            </p:cNvPr>
            <p:cNvSpPr>
              <a:spLocks noChangeArrowheads="1"/>
            </p:cNvSpPr>
            <p:nvPr userDrawn="1"/>
          </p:nvSpPr>
          <p:spPr bwMode="auto">
            <a:xfrm>
              <a:off x="-2" y="56967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C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81">
              <a:extLst>
                <a:ext uri="{FF2B5EF4-FFF2-40B4-BE49-F238E27FC236}">
                  <a16:creationId xmlns:a16="http://schemas.microsoft.com/office/drawing/2014/main" id="{B8087699-39FB-6F40-BF6E-7ED2E049A46A}"/>
                </a:ext>
              </a:extLst>
            </p:cNvPr>
            <p:cNvSpPr>
              <a:spLocks noChangeArrowheads="1"/>
            </p:cNvSpPr>
            <p:nvPr userDrawn="1"/>
          </p:nvSpPr>
          <p:spPr bwMode="auto">
            <a:xfrm>
              <a:off x="-2" y="28532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7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96994120"/>
      </p:ext>
    </p:extLst>
  </p:cSld>
  <p:clrMapOvr>
    <a:masterClrMapping/>
  </p:clrMapOvr>
  <p:extLst>
    <p:ext uri="{DCECCB84-F9BA-43D5-87BE-67443E8EF086}">
      <p15:sldGuideLst xmlns:p15="http://schemas.microsoft.com/office/powerpoint/2012/main">
        <p15:guide id="1" orient="horz" pos="227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End slide, variant 3">
    <p:bg>
      <p:bgPr>
        <a:solidFill>
          <a:srgbClr val="6A7A0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589782-AAF3-844C-B0BA-1AAFDED56262}"/>
              </a:ext>
            </a:extLst>
          </p:cNvPr>
          <p:cNvSpPr>
            <a:spLocks noGrp="1"/>
          </p:cNvSpPr>
          <p:nvPr>
            <p:ph type="ctrTitle"/>
          </p:nvPr>
        </p:nvSpPr>
        <p:spPr>
          <a:xfrm>
            <a:off x="2063750" y="282575"/>
            <a:ext cx="9432924" cy="3038475"/>
          </a:xfrm>
        </p:spPr>
        <p:txBody>
          <a:bodyPr anchor="b"/>
          <a:lstStyle>
            <a:lvl1pPr algn="l">
              <a:lnSpc>
                <a:spcPts val="6200"/>
              </a:lnSpc>
              <a:defRPr sz="60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2EA8D59-4DC6-C44B-A963-AE75286267B5}"/>
              </a:ext>
            </a:extLst>
          </p:cNvPr>
          <p:cNvSpPr>
            <a:spLocks noGrp="1"/>
          </p:cNvSpPr>
          <p:nvPr>
            <p:ph type="subTitle" idx="1"/>
          </p:nvPr>
        </p:nvSpPr>
        <p:spPr>
          <a:xfrm>
            <a:off x="2063750" y="3608388"/>
            <a:ext cx="9432924" cy="2635095"/>
          </a:xfrm>
        </p:spPr>
        <p:txBody>
          <a:bodyPr>
            <a:normAutofit/>
          </a:bodyPr>
          <a:lstStyle>
            <a:lvl1pPr marL="0" indent="0" algn="l">
              <a:lnSpc>
                <a:spcPts val="4000"/>
              </a:lnSpc>
              <a:buNone/>
              <a:defRPr sz="3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71055A6E-627D-0143-9625-0BE178E4AF3D}"/>
              </a:ext>
            </a:extLst>
          </p:cNvPr>
          <p:cNvSpPr>
            <a:spLocks noGrp="1"/>
          </p:cNvSpPr>
          <p:nvPr>
            <p:ph type="dt" sz="half" idx="10"/>
          </p:nvPr>
        </p:nvSpPr>
        <p:spPr/>
        <p:txBody>
          <a:bodyPr/>
          <a:lstStyle/>
          <a:p>
            <a:fld id="{C6E56E41-F91A-4C4B-890B-55168AA06364}" type="datetime1">
              <a:rPr lang="fi-FI" smtClean="0"/>
              <a:t>5.9.2024</a:t>
            </a:fld>
            <a:endParaRPr lang="fi-FI"/>
          </a:p>
        </p:txBody>
      </p:sp>
      <p:sp>
        <p:nvSpPr>
          <p:cNvPr id="5" name="Alatunnisteen paikkamerkki 4">
            <a:extLst>
              <a:ext uri="{FF2B5EF4-FFF2-40B4-BE49-F238E27FC236}">
                <a16:creationId xmlns:a16="http://schemas.microsoft.com/office/drawing/2014/main" id="{4DC21136-F7E5-B640-B422-5E1AE21CA1AF}"/>
              </a:ext>
            </a:extLst>
          </p:cNvPr>
          <p:cNvSpPr>
            <a:spLocks noGrp="1"/>
          </p:cNvSpPr>
          <p:nvPr>
            <p:ph type="ftr" sz="quarter" idx="11"/>
          </p:nvPr>
        </p:nvSpPr>
        <p:spPr/>
        <p:txBody>
          <a:bodyPr/>
          <a:lstStyle/>
          <a:p>
            <a:r>
              <a:rPr lang="fi-FI"/>
              <a:t>Esittäjä Sukunimi</a:t>
            </a:r>
          </a:p>
        </p:txBody>
      </p:sp>
      <p:sp>
        <p:nvSpPr>
          <p:cNvPr id="6" name="Dian numeron paikkamerkki 5">
            <a:extLst>
              <a:ext uri="{FF2B5EF4-FFF2-40B4-BE49-F238E27FC236}">
                <a16:creationId xmlns:a16="http://schemas.microsoft.com/office/drawing/2014/main" id="{0A873622-D78D-3A4F-A307-8E9605F1F20F}"/>
              </a:ext>
            </a:extLst>
          </p:cNvPr>
          <p:cNvSpPr>
            <a:spLocks noGrp="1"/>
          </p:cNvSpPr>
          <p:nvPr>
            <p:ph type="sldNum" sz="quarter" idx="12"/>
          </p:nvPr>
        </p:nvSpPr>
        <p:spPr/>
        <p:txBody>
          <a:bodyPr/>
          <a:lstStyle/>
          <a:p>
            <a:fld id="{B08B221B-C25A-8542-BD0D-4682CBCFB18A}" type="slidenum">
              <a:rPr lang="fi-FI" smtClean="0"/>
              <a:t>‹#›</a:t>
            </a:fld>
            <a:endParaRPr lang="fi-FI"/>
          </a:p>
        </p:txBody>
      </p:sp>
      <p:pic>
        <p:nvPicPr>
          <p:cNvPr id="36" name="Kuva 35">
            <a:extLst>
              <a:ext uri="{FF2B5EF4-FFF2-40B4-BE49-F238E27FC236}">
                <a16:creationId xmlns:a16="http://schemas.microsoft.com/office/drawing/2014/main" id="{9C99B1C3-0C0F-464E-8C62-F468ACFB4B12}"/>
              </a:ext>
            </a:extLst>
          </p:cNvPr>
          <p:cNvPicPr>
            <a:picLocks noChangeAspect="1"/>
          </p:cNvPicPr>
          <p:nvPr userDrawn="1"/>
        </p:nvPicPr>
        <p:blipFill rotWithShape="1">
          <a:blip r:embed="rId2"/>
          <a:srcRect l="49131" r="-4902"/>
          <a:stretch/>
        </p:blipFill>
        <p:spPr>
          <a:xfrm>
            <a:off x="-1" y="1627739"/>
            <a:ext cx="1614679" cy="2901600"/>
          </a:xfrm>
          <a:prstGeom prst="rect">
            <a:avLst/>
          </a:prstGeom>
        </p:spPr>
      </p:pic>
      <p:grpSp>
        <p:nvGrpSpPr>
          <p:cNvPr id="32" name="Ryhmä 31">
            <a:extLst>
              <a:ext uri="{FF2B5EF4-FFF2-40B4-BE49-F238E27FC236}">
                <a16:creationId xmlns:a16="http://schemas.microsoft.com/office/drawing/2014/main" id="{0E11A678-4030-B340-9607-70D8C6D79FA6}"/>
              </a:ext>
            </a:extLst>
          </p:cNvPr>
          <p:cNvGrpSpPr/>
          <p:nvPr userDrawn="1"/>
        </p:nvGrpSpPr>
        <p:grpSpPr>
          <a:xfrm>
            <a:off x="11875628" y="962"/>
            <a:ext cx="324000" cy="6543876"/>
            <a:chOff x="-2" y="962"/>
            <a:chExt cx="324000" cy="6543876"/>
          </a:xfrm>
        </p:grpSpPr>
        <p:sp>
          <p:nvSpPr>
            <p:cNvPr id="33" name="Freeform 81">
              <a:extLst>
                <a:ext uri="{FF2B5EF4-FFF2-40B4-BE49-F238E27FC236}">
                  <a16:creationId xmlns:a16="http://schemas.microsoft.com/office/drawing/2014/main" id="{DB70C757-E453-CC4E-879E-2C8776BC0795}"/>
                </a:ext>
              </a:extLst>
            </p:cNvPr>
            <p:cNvSpPr>
              <a:spLocks noChangeArrowheads="1"/>
            </p:cNvSpPr>
            <p:nvPr userDrawn="1"/>
          </p:nvSpPr>
          <p:spPr bwMode="auto">
            <a:xfrm>
              <a:off x="-2" y="96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9D5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4" name="Freeform 81">
              <a:extLst>
                <a:ext uri="{FF2B5EF4-FFF2-40B4-BE49-F238E27FC236}">
                  <a16:creationId xmlns:a16="http://schemas.microsoft.com/office/drawing/2014/main" id="{49A8696B-7DCF-AF4F-94E5-2F52BBF480E1}"/>
                </a:ext>
              </a:extLst>
            </p:cNvPr>
            <p:cNvSpPr>
              <a:spLocks noChangeArrowheads="1"/>
            </p:cNvSpPr>
            <p:nvPr userDrawn="1"/>
          </p:nvSpPr>
          <p:spPr bwMode="auto">
            <a:xfrm>
              <a:off x="-2" y="625683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D9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81">
              <a:extLst>
                <a:ext uri="{FF2B5EF4-FFF2-40B4-BE49-F238E27FC236}">
                  <a16:creationId xmlns:a16="http://schemas.microsoft.com/office/drawing/2014/main" id="{827355B1-9AD0-2848-85FE-644EBA97D79B}"/>
                </a:ext>
              </a:extLst>
            </p:cNvPr>
            <p:cNvSpPr>
              <a:spLocks noChangeArrowheads="1"/>
            </p:cNvSpPr>
            <p:nvPr userDrawn="1"/>
          </p:nvSpPr>
          <p:spPr bwMode="auto">
            <a:xfrm>
              <a:off x="-2" y="597248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49C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81">
              <a:extLst>
                <a:ext uri="{FF2B5EF4-FFF2-40B4-BE49-F238E27FC236}">
                  <a16:creationId xmlns:a16="http://schemas.microsoft.com/office/drawing/2014/main" id="{CB9BEF9A-F3D0-7042-BF28-89F56E8D0EDB}"/>
                </a:ext>
              </a:extLst>
            </p:cNvPr>
            <p:cNvSpPr>
              <a:spLocks noChangeArrowheads="1"/>
            </p:cNvSpPr>
            <p:nvPr userDrawn="1"/>
          </p:nvSpPr>
          <p:spPr bwMode="auto">
            <a:xfrm>
              <a:off x="-2" y="569134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E84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81">
              <a:extLst>
                <a:ext uri="{FF2B5EF4-FFF2-40B4-BE49-F238E27FC236}">
                  <a16:creationId xmlns:a16="http://schemas.microsoft.com/office/drawing/2014/main" id="{214FF636-B8E9-9D46-948E-3C94A3CD2E6E}"/>
                </a:ext>
              </a:extLst>
            </p:cNvPr>
            <p:cNvSpPr>
              <a:spLocks noChangeArrowheads="1"/>
            </p:cNvSpPr>
            <p:nvPr userDrawn="1"/>
          </p:nvSpPr>
          <p:spPr bwMode="auto">
            <a:xfrm>
              <a:off x="-2" y="540376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74C9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81">
              <a:extLst>
                <a:ext uri="{FF2B5EF4-FFF2-40B4-BE49-F238E27FC236}">
                  <a16:creationId xmlns:a16="http://schemas.microsoft.com/office/drawing/2014/main" id="{87B870F8-2827-074A-8C9F-715E08E2FC5D}"/>
                </a:ext>
              </a:extLst>
            </p:cNvPr>
            <p:cNvSpPr>
              <a:spLocks noChangeArrowheads="1"/>
            </p:cNvSpPr>
            <p:nvPr userDrawn="1"/>
          </p:nvSpPr>
          <p:spPr bwMode="auto">
            <a:xfrm>
              <a:off x="-2" y="511940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9B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81">
              <a:extLst>
                <a:ext uri="{FF2B5EF4-FFF2-40B4-BE49-F238E27FC236}">
                  <a16:creationId xmlns:a16="http://schemas.microsoft.com/office/drawing/2014/main" id="{125E4867-D2DB-0E4F-9B55-89D9C610253F}"/>
                </a:ext>
              </a:extLst>
            </p:cNvPr>
            <p:cNvSpPr>
              <a:spLocks noChangeArrowheads="1"/>
            </p:cNvSpPr>
            <p:nvPr userDrawn="1"/>
          </p:nvSpPr>
          <p:spPr bwMode="auto">
            <a:xfrm>
              <a:off x="-2" y="483504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CC6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81">
              <a:extLst>
                <a:ext uri="{FF2B5EF4-FFF2-40B4-BE49-F238E27FC236}">
                  <a16:creationId xmlns:a16="http://schemas.microsoft.com/office/drawing/2014/main" id="{BD6DFFFB-DEEB-0D4F-BEFC-3C2A20DF7D1F}"/>
                </a:ext>
              </a:extLst>
            </p:cNvPr>
            <p:cNvSpPr>
              <a:spLocks noChangeArrowheads="1"/>
            </p:cNvSpPr>
            <p:nvPr userDrawn="1"/>
          </p:nvSpPr>
          <p:spPr bwMode="auto">
            <a:xfrm>
              <a:off x="-2" y="455069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C0E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81">
              <a:extLst>
                <a:ext uri="{FF2B5EF4-FFF2-40B4-BE49-F238E27FC236}">
                  <a16:creationId xmlns:a16="http://schemas.microsoft.com/office/drawing/2014/main" id="{53F4E0B3-5A07-F14A-90B2-A594ECB7D371}"/>
                </a:ext>
              </a:extLst>
            </p:cNvPr>
            <p:cNvSpPr>
              <a:spLocks noChangeArrowheads="1"/>
            </p:cNvSpPr>
            <p:nvPr userDrawn="1"/>
          </p:nvSpPr>
          <p:spPr bwMode="auto">
            <a:xfrm>
              <a:off x="-2" y="426633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3C1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81">
              <a:extLst>
                <a:ext uri="{FF2B5EF4-FFF2-40B4-BE49-F238E27FC236}">
                  <a16:creationId xmlns:a16="http://schemas.microsoft.com/office/drawing/2014/main" id="{4093F261-DE50-5649-A139-A6CDA9145547}"/>
                </a:ext>
              </a:extLst>
            </p:cNvPr>
            <p:cNvSpPr>
              <a:spLocks noChangeArrowheads="1"/>
            </p:cNvSpPr>
            <p:nvPr userDrawn="1"/>
          </p:nvSpPr>
          <p:spPr bwMode="auto">
            <a:xfrm>
              <a:off x="-2" y="398197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533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81">
              <a:extLst>
                <a:ext uri="{FF2B5EF4-FFF2-40B4-BE49-F238E27FC236}">
                  <a16:creationId xmlns:a16="http://schemas.microsoft.com/office/drawing/2014/main" id="{59333B31-0AEC-7D46-B6AD-3831C0D3707F}"/>
                </a:ext>
              </a:extLst>
            </p:cNvPr>
            <p:cNvSpPr>
              <a:spLocks noChangeArrowheads="1"/>
            </p:cNvSpPr>
            <p:nvPr userDrawn="1"/>
          </p:nvSpPr>
          <p:spPr bwMode="auto">
            <a:xfrm>
              <a:off x="-2" y="369761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8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81">
              <a:extLst>
                <a:ext uri="{FF2B5EF4-FFF2-40B4-BE49-F238E27FC236}">
                  <a16:creationId xmlns:a16="http://schemas.microsoft.com/office/drawing/2014/main" id="{B31A64C5-B704-0746-9B72-12DA0751CB5C}"/>
                </a:ext>
              </a:extLst>
            </p:cNvPr>
            <p:cNvSpPr>
              <a:spLocks noChangeArrowheads="1"/>
            </p:cNvSpPr>
            <p:nvPr userDrawn="1"/>
          </p:nvSpPr>
          <p:spPr bwMode="auto">
            <a:xfrm>
              <a:off x="-2" y="341325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27B7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81">
              <a:extLst>
                <a:ext uri="{FF2B5EF4-FFF2-40B4-BE49-F238E27FC236}">
                  <a16:creationId xmlns:a16="http://schemas.microsoft.com/office/drawing/2014/main" id="{36F275EA-1337-E240-9BD1-5B4B30D0C751}"/>
                </a:ext>
              </a:extLst>
            </p:cNvPr>
            <p:cNvSpPr>
              <a:spLocks noChangeArrowheads="1"/>
            </p:cNvSpPr>
            <p:nvPr userDrawn="1"/>
          </p:nvSpPr>
          <p:spPr bwMode="auto">
            <a:xfrm>
              <a:off x="-2" y="312890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E6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81">
              <a:extLst>
                <a:ext uri="{FF2B5EF4-FFF2-40B4-BE49-F238E27FC236}">
                  <a16:creationId xmlns:a16="http://schemas.microsoft.com/office/drawing/2014/main" id="{F21B9BF2-2478-3D46-A85A-C38F551295AA}"/>
                </a:ext>
              </a:extLst>
            </p:cNvPr>
            <p:cNvSpPr>
              <a:spLocks noChangeArrowheads="1"/>
            </p:cNvSpPr>
            <p:nvPr userDrawn="1"/>
          </p:nvSpPr>
          <p:spPr bwMode="auto">
            <a:xfrm>
              <a:off x="-2" y="284454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DCD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81">
              <a:extLst>
                <a:ext uri="{FF2B5EF4-FFF2-40B4-BE49-F238E27FC236}">
                  <a16:creationId xmlns:a16="http://schemas.microsoft.com/office/drawing/2014/main" id="{50BDC310-90E5-2B42-8EE9-85896E970A04}"/>
                </a:ext>
              </a:extLst>
            </p:cNvPr>
            <p:cNvSpPr>
              <a:spLocks noChangeArrowheads="1"/>
            </p:cNvSpPr>
            <p:nvPr userDrawn="1"/>
          </p:nvSpPr>
          <p:spPr bwMode="auto">
            <a:xfrm>
              <a:off x="-2" y="256018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8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81">
              <a:extLst>
                <a:ext uri="{FF2B5EF4-FFF2-40B4-BE49-F238E27FC236}">
                  <a16:creationId xmlns:a16="http://schemas.microsoft.com/office/drawing/2014/main" id="{AA419E6D-C42C-2144-81E9-954357BD54EE}"/>
                </a:ext>
              </a:extLst>
            </p:cNvPr>
            <p:cNvSpPr>
              <a:spLocks noChangeArrowheads="1"/>
            </p:cNvSpPr>
            <p:nvPr userDrawn="1"/>
          </p:nvSpPr>
          <p:spPr bwMode="auto">
            <a:xfrm>
              <a:off x="-2" y="227582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019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81">
              <a:extLst>
                <a:ext uri="{FF2B5EF4-FFF2-40B4-BE49-F238E27FC236}">
                  <a16:creationId xmlns:a16="http://schemas.microsoft.com/office/drawing/2014/main" id="{F205DD0E-714A-9146-8006-AFFA67FAE978}"/>
                </a:ext>
              </a:extLst>
            </p:cNvPr>
            <p:cNvSpPr>
              <a:spLocks noChangeArrowheads="1"/>
            </p:cNvSpPr>
            <p:nvPr userDrawn="1"/>
          </p:nvSpPr>
          <p:spPr bwMode="auto">
            <a:xfrm>
              <a:off x="-2" y="199146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935F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81">
              <a:extLst>
                <a:ext uri="{FF2B5EF4-FFF2-40B4-BE49-F238E27FC236}">
                  <a16:creationId xmlns:a16="http://schemas.microsoft.com/office/drawing/2014/main" id="{F582F51A-95AA-B844-9F25-650DF88ED987}"/>
                </a:ext>
              </a:extLst>
            </p:cNvPr>
            <p:cNvSpPr>
              <a:spLocks noChangeArrowheads="1"/>
            </p:cNvSpPr>
            <p:nvPr userDrawn="1"/>
          </p:nvSpPr>
          <p:spPr bwMode="auto">
            <a:xfrm>
              <a:off x="-2" y="170711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84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1">
              <a:extLst>
                <a:ext uri="{FF2B5EF4-FFF2-40B4-BE49-F238E27FC236}">
                  <a16:creationId xmlns:a16="http://schemas.microsoft.com/office/drawing/2014/main" id="{E9DD00CE-E14B-9349-A9F9-769AAD0FAF40}"/>
                </a:ext>
              </a:extLst>
            </p:cNvPr>
            <p:cNvSpPr>
              <a:spLocks noChangeArrowheads="1"/>
            </p:cNvSpPr>
            <p:nvPr userDrawn="1"/>
          </p:nvSpPr>
          <p:spPr bwMode="auto">
            <a:xfrm>
              <a:off x="-2" y="142275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C0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81">
              <a:extLst>
                <a:ext uri="{FF2B5EF4-FFF2-40B4-BE49-F238E27FC236}">
                  <a16:creationId xmlns:a16="http://schemas.microsoft.com/office/drawing/2014/main" id="{1383F9A2-C848-534F-8507-7C2E4D2E9465}"/>
                </a:ext>
              </a:extLst>
            </p:cNvPr>
            <p:cNvSpPr>
              <a:spLocks noChangeArrowheads="1"/>
            </p:cNvSpPr>
            <p:nvPr userDrawn="1"/>
          </p:nvSpPr>
          <p:spPr bwMode="auto">
            <a:xfrm>
              <a:off x="-2" y="113839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A309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81">
              <a:extLst>
                <a:ext uri="{FF2B5EF4-FFF2-40B4-BE49-F238E27FC236}">
                  <a16:creationId xmlns:a16="http://schemas.microsoft.com/office/drawing/2014/main" id="{E786B37C-9FB9-364C-B58E-6FBED4859BDB}"/>
                </a:ext>
              </a:extLst>
            </p:cNvPr>
            <p:cNvSpPr>
              <a:spLocks noChangeArrowheads="1"/>
            </p:cNvSpPr>
            <p:nvPr userDrawn="1"/>
          </p:nvSpPr>
          <p:spPr bwMode="auto">
            <a:xfrm>
              <a:off x="-2" y="85403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81">
              <a:extLst>
                <a:ext uri="{FF2B5EF4-FFF2-40B4-BE49-F238E27FC236}">
                  <a16:creationId xmlns:a16="http://schemas.microsoft.com/office/drawing/2014/main" id="{A87C7420-DD3D-D84D-B451-B3B2379ADECB}"/>
                </a:ext>
              </a:extLst>
            </p:cNvPr>
            <p:cNvSpPr>
              <a:spLocks noChangeArrowheads="1"/>
            </p:cNvSpPr>
            <p:nvPr userDrawn="1"/>
          </p:nvSpPr>
          <p:spPr bwMode="auto">
            <a:xfrm>
              <a:off x="-2" y="56967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C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81">
              <a:extLst>
                <a:ext uri="{FF2B5EF4-FFF2-40B4-BE49-F238E27FC236}">
                  <a16:creationId xmlns:a16="http://schemas.microsoft.com/office/drawing/2014/main" id="{C7A41D79-01BE-DA4B-85BC-F02A7131385F}"/>
                </a:ext>
              </a:extLst>
            </p:cNvPr>
            <p:cNvSpPr>
              <a:spLocks noChangeArrowheads="1"/>
            </p:cNvSpPr>
            <p:nvPr userDrawn="1"/>
          </p:nvSpPr>
          <p:spPr bwMode="auto">
            <a:xfrm>
              <a:off x="-2" y="28532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7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866193702"/>
      </p:ext>
    </p:extLst>
  </p:cSld>
  <p:clrMapOvr>
    <a:masterClrMapping/>
  </p:clrMapOvr>
  <p:extLst>
    <p:ext uri="{DCECCB84-F9BA-43D5-87BE-67443E8EF086}">
      <p15:sldGuideLst xmlns:p15="http://schemas.microsoft.com/office/powerpoint/2012/main">
        <p15:guide id="1" orient="horz" pos="2273">
          <p15:clr>
            <a:srgbClr val="FBAE40"/>
          </p15:clr>
        </p15:guide>
        <p15:guide id="2" pos="130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tart slide, variant 4">
    <p:bg>
      <p:bgPr>
        <a:solidFill>
          <a:srgbClr val="BD580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589782-AAF3-844C-B0BA-1AAFDED56262}"/>
              </a:ext>
            </a:extLst>
          </p:cNvPr>
          <p:cNvSpPr>
            <a:spLocks noGrp="1"/>
          </p:cNvSpPr>
          <p:nvPr>
            <p:ph type="ctrTitle"/>
          </p:nvPr>
        </p:nvSpPr>
        <p:spPr>
          <a:xfrm>
            <a:off x="695325" y="282575"/>
            <a:ext cx="9937751" cy="3038475"/>
          </a:xfrm>
          <a:noFill/>
        </p:spPr>
        <p:txBody>
          <a:bodyPr anchor="b"/>
          <a:lstStyle>
            <a:lvl1pPr algn="l">
              <a:lnSpc>
                <a:spcPts val="6200"/>
              </a:lnSpc>
              <a:defRPr sz="60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2EA8D59-4DC6-C44B-A963-AE75286267B5}"/>
              </a:ext>
            </a:extLst>
          </p:cNvPr>
          <p:cNvSpPr>
            <a:spLocks noGrp="1"/>
          </p:cNvSpPr>
          <p:nvPr>
            <p:ph type="subTitle" idx="1"/>
          </p:nvPr>
        </p:nvSpPr>
        <p:spPr>
          <a:xfrm>
            <a:off x="695326" y="3608388"/>
            <a:ext cx="9937750" cy="2635095"/>
          </a:xfrm>
        </p:spPr>
        <p:txBody>
          <a:bodyPr>
            <a:normAutofit/>
          </a:bodyPr>
          <a:lstStyle>
            <a:lvl1pPr marL="0" indent="0" algn="l">
              <a:lnSpc>
                <a:spcPts val="4000"/>
              </a:lnSpc>
              <a:buNone/>
              <a:defRPr sz="3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71055A6E-627D-0143-9625-0BE178E4AF3D}"/>
              </a:ext>
            </a:extLst>
          </p:cNvPr>
          <p:cNvSpPr>
            <a:spLocks noGrp="1"/>
          </p:cNvSpPr>
          <p:nvPr>
            <p:ph type="dt" sz="half" idx="10"/>
          </p:nvPr>
        </p:nvSpPr>
        <p:spPr/>
        <p:txBody>
          <a:bodyPr/>
          <a:lstStyle/>
          <a:p>
            <a:fld id="{2C38BD11-F432-7543-B911-115C16236C99}" type="datetime1">
              <a:rPr lang="fi-FI" smtClean="0"/>
              <a:t>5.9.2024</a:t>
            </a:fld>
            <a:endParaRPr lang="fi-FI"/>
          </a:p>
        </p:txBody>
      </p:sp>
      <p:sp>
        <p:nvSpPr>
          <p:cNvPr id="5" name="Alatunnisteen paikkamerkki 4">
            <a:extLst>
              <a:ext uri="{FF2B5EF4-FFF2-40B4-BE49-F238E27FC236}">
                <a16:creationId xmlns:a16="http://schemas.microsoft.com/office/drawing/2014/main" id="{4DC21136-F7E5-B640-B422-5E1AE21CA1AF}"/>
              </a:ext>
            </a:extLst>
          </p:cNvPr>
          <p:cNvSpPr>
            <a:spLocks noGrp="1"/>
          </p:cNvSpPr>
          <p:nvPr>
            <p:ph type="ftr" sz="quarter" idx="11"/>
          </p:nvPr>
        </p:nvSpPr>
        <p:spPr/>
        <p:txBody>
          <a:bodyPr/>
          <a:lstStyle/>
          <a:p>
            <a:r>
              <a:rPr lang="fi-FI"/>
              <a:t>Esittäjä Sukunimi</a:t>
            </a:r>
          </a:p>
        </p:txBody>
      </p:sp>
      <p:sp>
        <p:nvSpPr>
          <p:cNvPr id="6" name="Dian numeron paikkamerkki 5">
            <a:extLst>
              <a:ext uri="{FF2B5EF4-FFF2-40B4-BE49-F238E27FC236}">
                <a16:creationId xmlns:a16="http://schemas.microsoft.com/office/drawing/2014/main" id="{0A873622-D78D-3A4F-A307-8E9605F1F20F}"/>
              </a:ext>
            </a:extLst>
          </p:cNvPr>
          <p:cNvSpPr>
            <a:spLocks noGrp="1"/>
          </p:cNvSpPr>
          <p:nvPr>
            <p:ph type="sldNum" sz="quarter" idx="12"/>
          </p:nvPr>
        </p:nvSpPr>
        <p:spPr/>
        <p:txBody>
          <a:bodyPr/>
          <a:lstStyle/>
          <a:p>
            <a:fld id="{B08B221B-C25A-8542-BD0D-4682CBCFB18A}" type="slidenum">
              <a:rPr lang="fi-FI" smtClean="0"/>
              <a:t>‹#›</a:t>
            </a:fld>
            <a:endParaRPr lang="fi-FI"/>
          </a:p>
        </p:txBody>
      </p:sp>
      <p:pic>
        <p:nvPicPr>
          <p:cNvPr id="10" name="Kuva 9">
            <a:extLst>
              <a:ext uri="{FF2B5EF4-FFF2-40B4-BE49-F238E27FC236}">
                <a16:creationId xmlns:a16="http://schemas.microsoft.com/office/drawing/2014/main" id="{9F94D162-455B-5F4A-93C6-309056F59A1D}"/>
              </a:ext>
            </a:extLst>
          </p:cNvPr>
          <p:cNvPicPr>
            <a:picLocks noChangeAspect="1"/>
          </p:cNvPicPr>
          <p:nvPr userDrawn="1"/>
        </p:nvPicPr>
        <p:blipFill rotWithShape="1">
          <a:blip r:embed="rId2"/>
          <a:srcRect r="48943"/>
          <a:stretch/>
        </p:blipFill>
        <p:spPr>
          <a:xfrm>
            <a:off x="10713787" y="1627739"/>
            <a:ext cx="1478214" cy="2901600"/>
          </a:xfrm>
          <a:prstGeom prst="rect">
            <a:avLst/>
          </a:prstGeom>
        </p:spPr>
      </p:pic>
      <p:grpSp>
        <p:nvGrpSpPr>
          <p:cNvPr id="33" name="Ryhmä 32">
            <a:extLst>
              <a:ext uri="{FF2B5EF4-FFF2-40B4-BE49-F238E27FC236}">
                <a16:creationId xmlns:a16="http://schemas.microsoft.com/office/drawing/2014/main" id="{C51CF1E2-398A-3145-A4E1-0CCF120FB9F9}"/>
              </a:ext>
            </a:extLst>
          </p:cNvPr>
          <p:cNvGrpSpPr/>
          <p:nvPr userDrawn="1"/>
        </p:nvGrpSpPr>
        <p:grpSpPr>
          <a:xfrm>
            <a:off x="-2" y="962"/>
            <a:ext cx="324000" cy="6543876"/>
            <a:chOff x="-2" y="962"/>
            <a:chExt cx="324000" cy="6543876"/>
          </a:xfrm>
        </p:grpSpPr>
        <p:sp>
          <p:nvSpPr>
            <p:cNvPr id="34" name="Freeform 81">
              <a:extLst>
                <a:ext uri="{FF2B5EF4-FFF2-40B4-BE49-F238E27FC236}">
                  <a16:creationId xmlns:a16="http://schemas.microsoft.com/office/drawing/2014/main" id="{0F933240-89EA-2349-82DB-2449EB8D0705}"/>
                </a:ext>
              </a:extLst>
            </p:cNvPr>
            <p:cNvSpPr>
              <a:spLocks noChangeArrowheads="1"/>
            </p:cNvSpPr>
            <p:nvPr userDrawn="1"/>
          </p:nvSpPr>
          <p:spPr bwMode="auto">
            <a:xfrm>
              <a:off x="-2" y="96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9D5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81">
              <a:extLst>
                <a:ext uri="{FF2B5EF4-FFF2-40B4-BE49-F238E27FC236}">
                  <a16:creationId xmlns:a16="http://schemas.microsoft.com/office/drawing/2014/main" id="{ADEEC764-14EB-A24F-BA85-30A861D7F3DD}"/>
                </a:ext>
              </a:extLst>
            </p:cNvPr>
            <p:cNvSpPr>
              <a:spLocks noChangeArrowheads="1"/>
            </p:cNvSpPr>
            <p:nvPr userDrawn="1"/>
          </p:nvSpPr>
          <p:spPr bwMode="auto">
            <a:xfrm>
              <a:off x="-2" y="625683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D9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81">
              <a:extLst>
                <a:ext uri="{FF2B5EF4-FFF2-40B4-BE49-F238E27FC236}">
                  <a16:creationId xmlns:a16="http://schemas.microsoft.com/office/drawing/2014/main" id="{FA923660-8445-CE4D-B5DE-BBBECE5FFBD1}"/>
                </a:ext>
              </a:extLst>
            </p:cNvPr>
            <p:cNvSpPr>
              <a:spLocks noChangeArrowheads="1"/>
            </p:cNvSpPr>
            <p:nvPr userDrawn="1"/>
          </p:nvSpPr>
          <p:spPr bwMode="auto">
            <a:xfrm>
              <a:off x="-2" y="597248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49C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81">
              <a:extLst>
                <a:ext uri="{FF2B5EF4-FFF2-40B4-BE49-F238E27FC236}">
                  <a16:creationId xmlns:a16="http://schemas.microsoft.com/office/drawing/2014/main" id="{43473CC2-0ECC-7048-81B2-04ADF27F1247}"/>
                </a:ext>
              </a:extLst>
            </p:cNvPr>
            <p:cNvSpPr>
              <a:spLocks noChangeArrowheads="1"/>
            </p:cNvSpPr>
            <p:nvPr userDrawn="1"/>
          </p:nvSpPr>
          <p:spPr bwMode="auto">
            <a:xfrm>
              <a:off x="-2" y="569134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E84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81">
              <a:extLst>
                <a:ext uri="{FF2B5EF4-FFF2-40B4-BE49-F238E27FC236}">
                  <a16:creationId xmlns:a16="http://schemas.microsoft.com/office/drawing/2014/main" id="{0AFF8F84-DA17-FB42-B314-66B29F217958}"/>
                </a:ext>
              </a:extLst>
            </p:cNvPr>
            <p:cNvSpPr>
              <a:spLocks noChangeArrowheads="1"/>
            </p:cNvSpPr>
            <p:nvPr userDrawn="1"/>
          </p:nvSpPr>
          <p:spPr bwMode="auto">
            <a:xfrm>
              <a:off x="-2" y="540376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74C9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81">
              <a:extLst>
                <a:ext uri="{FF2B5EF4-FFF2-40B4-BE49-F238E27FC236}">
                  <a16:creationId xmlns:a16="http://schemas.microsoft.com/office/drawing/2014/main" id="{6FEAF39A-3977-F449-841A-E37B0D34A0EE}"/>
                </a:ext>
              </a:extLst>
            </p:cNvPr>
            <p:cNvSpPr>
              <a:spLocks noChangeArrowheads="1"/>
            </p:cNvSpPr>
            <p:nvPr userDrawn="1"/>
          </p:nvSpPr>
          <p:spPr bwMode="auto">
            <a:xfrm>
              <a:off x="-2" y="511940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9B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81">
              <a:extLst>
                <a:ext uri="{FF2B5EF4-FFF2-40B4-BE49-F238E27FC236}">
                  <a16:creationId xmlns:a16="http://schemas.microsoft.com/office/drawing/2014/main" id="{CA3294B2-64AD-8749-BC00-01D30ED93B60}"/>
                </a:ext>
              </a:extLst>
            </p:cNvPr>
            <p:cNvSpPr>
              <a:spLocks noChangeArrowheads="1"/>
            </p:cNvSpPr>
            <p:nvPr userDrawn="1"/>
          </p:nvSpPr>
          <p:spPr bwMode="auto">
            <a:xfrm>
              <a:off x="-2" y="483504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CC6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81">
              <a:extLst>
                <a:ext uri="{FF2B5EF4-FFF2-40B4-BE49-F238E27FC236}">
                  <a16:creationId xmlns:a16="http://schemas.microsoft.com/office/drawing/2014/main" id="{B3F6FC2D-1AFB-2742-8DEB-B4E7DFCFE124}"/>
                </a:ext>
              </a:extLst>
            </p:cNvPr>
            <p:cNvSpPr>
              <a:spLocks noChangeArrowheads="1"/>
            </p:cNvSpPr>
            <p:nvPr userDrawn="1"/>
          </p:nvSpPr>
          <p:spPr bwMode="auto">
            <a:xfrm>
              <a:off x="-2" y="455069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C0E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81">
              <a:extLst>
                <a:ext uri="{FF2B5EF4-FFF2-40B4-BE49-F238E27FC236}">
                  <a16:creationId xmlns:a16="http://schemas.microsoft.com/office/drawing/2014/main" id="{95020254-A0A2-5140-901F-DFBD80306846}"/>
                </a:ext>
              </a:extLst>
            </p:cNvPr>
            <p:cNvSpPr>
              <a:spLocks noChangeArrowheads="1"/>
            </p:cNvSpPr>
            <p:nvPr userDrawn="1"/>
          </p:nvSpPr>
          <p:spPr bwMode="auto">
            <a:xfrm>
              <a:off x="-2" y="426633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3C1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81">
              <a:extLst>
                <a:ext uri="{FF2B5EF4-FFF2-40B4-BE49-F238E27FC236}">
                  <a16:creationId xmlns:a16="http://schemas.microsoft.com/office/drawing/2014/main" id="{2FFD23D2-B86A-A149-95BC-D415F3C57C5A}"/>
                </a:ext>
              </a:extLst>
            </p:cNvPr>
            <p:cNvSpPr>
              <a:spLocks noChangeArrowheads="1"/>
            </p:cNvSpPr>
            <p:nvPr userDrawn="1"/>
          </p:nvSpPr>
          <p:spPr bwMode="auto">
            <a:xfrm>
              <a:off x="-2" y="398197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533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81">
              <a:extLst>
                <a:ext uri="{FF2B5EF4-FFF2-40B4-BE49-F238E27FC236}">
                  <a16:creationId xmlns:a16="http://schemas.microsoft.com/office/drawing/2014/main" id="{26152350-8164-7644-9CAD-79741FCF504D}"/>
                </a:ext>
              </a:extLst>
            </p:cNvPr>
            <p:cNvSpPr>
              <a:spLocks noChangeArrowheads="1"/>
            </p:cNvSpPr>
            <p:nvPr userDrawn="1"/>
          </p:nvSpPr>
          <p:spPr bwMode="auto">
            <a:xfrm>
              <a:off x="-2" y="369761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8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81">
              <a:extLst>
                <a:ext uri="{FF2B5EF4-FFF2-40B4-BE49-F238E27FC236}">
                  <a16:creationId xmlns:a16="http://schemas.microsoft.com/office/drawing/2014/main" id="{88F8A672-5168-E34C-8E99-995B974CFDDD}"/>
                </a:ext>
              </a:extLst>
            </p:cNvPr>
            <p:cNvSpPr>
              <a:spLocks noChangeArrowheads="1"/>
            </p:cNvSpPr>
            <p:nvPr userDrawn="1"/>
          </p:nvSpPr>
          <p:spPr bwMode="auto">
            <a:xfrm>
              <a:off x="-2" y="341325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27B7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81">
              <a:extLst>
                <a:ext uri="{FF2B5EF4-FFF2-40B4-BE49-F238E27FC236}">
                  <a16:creationId xmlns:a16="http://schemas.microsoft.com/office/drawing/2014/main" id="{016C55A7-0B3E-7042-B5A1-CB88F99404DB}"/>
                </a:ext>
              </a:extLst>
            </p:cNvPr>
            <p:cNvSpPr>
              <a:spLocks noChangeArrowheads="1"/>
            </p:cNvSpPr>
            <p:nvPr userDrawn="1"/>
          </p:nvSpPr>
          <p:spPr bwMode="auto">
            <a:xfrm>
              <a:off x="-2" y="312890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E6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81">
              <a:extLst>
                <a:ext uri="{FF2B5EF4-FFF2-40B4-BE49-F238E27FC236}">
                  <a16:creationId xmlns:a16="http://schemas.microsoft.com/office/drawing/2014/main" id="{E66FCE69-9BB2-4F4B-9119-95E7B7172F4B}"/>
                </a:ext>
              </a:extLst>
            </p:cNvPr>
            <p:cNvSpPr>
              <a:spLocks noChangeArrowheads="1"/>
            </p:cNvSpPr>
            <p:nvPr userDrawn="1"/>
          </p:nvSpPr>
          <p:spPr bwMode="auto">
            <a:xfrm>
              <a:off x="-2" y="284454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DCD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81">
              <a:extLst>
                <a:ext uri="{FF2B5EF4-FFF2-40B4-BE49-F238E27FC236}">
                  <a16:creationId xmlns:a16="http://schemas.microsoft.com/office/drawing/2014/main" id="{75ADECAA-0EA8-3E49-8C9D-21948900BD16}"/>
                </a:ext>
              </a:extLst>
            </p:cNvPr>
            <p:cNvSpPr>
              <a:spLocks noChangeArrowheads="1"/>
            </p:cNvSpPr>
            <p:nvPr userDrawn="1"/>
          </p:nvSpPr>
          <p:spPr bwMode="auto">
            <a:xfrm>
              <a:off x="-2" y="256018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8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81">
              <a:extLst>
                <a:ext uri="{FF2B5EF4-FFF2-40B4-BE49-F238E27FC236}">
                  <a16:creationId xmlns:a16="http://schemas.microsoft.com/office/drawing/2014/main" id="{B4E09C0E-154D-9346-9546-1EFAE6960964}"/>
                </a:ext>
              </a:extLst>
            </p:cNvPr>
            <p:cNvSpPr>
              <a:spLocks noChangeArrowheads="1"/>
            </p:cNvSpPr>
            <p:nvPr userDrawn="1"/>
          </p:nvSpPr>
          <p:spPr bwMode="auto">
            <a:xfrm>
              <a:off x="-2" y="227582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019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81">
              <a:extLst>
                <a:ext uri="{FF2B5EF4-FFF2-40B4-BE49-F238E27FC236}">
                  <a16:creationId xmlns:a16="http://schemas.microsoft.com/office/drawing/2014/main" id="{B5440DA5-521A-D24B-B60B-B243E32DA05B}"/>
                </a:ext>
              </a:extLst>
            </p:cNvPr>
            <p:cNvSpPr>
              <a:spLocks noChangeArrowheads="1"/>
            </p:cNvSpPr>
            <p:nvPr userDrawn="1"/>
          </p:nvSpPr>
          <p:spPr bwMode="auto">
            <a:xfrm>
              <a:off x="-2" y="199146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935F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81">
              <a:extLst>
                <a:ext uri="{FF2B5EF4-FFF2-40B4-BE49-F238E27FC236}">
                  <a16:creationId xmlns:a16="http://schemas.microsoft.com/office/drawing/2014/main" id="{C117BE39-373B-EF4A-8FC6-D4DC27D38FF2}"/>
                </a:ext>
              </a:extLst>
            </p:cNvPr>
            <p:cNvSpPr>
              <a:spLocks noChangeArrowheads="1"/>
            </p:cNvSpPr>
            <p:nvPr userDrawn="1"/>
          </p:nvSpPr>
          <p:spPr bwMode="auto">
            <a:xfrm>
              <a:off x="-2" y="170711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84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1">
              <a:extLst>
                <a:ext uri="{FF2B5EF4-FFF2-40B4-BE49-F238E27FC236}">
                  <a16:creationId xmlns:a16="http://schemas.microsoft.com/office/drawing/2014/main" id="{467030BF-3C12-4D47-925D-A4D268E7259B}"/>
                </a:ext>
              </a:extLst>
            </p:cNvPr>
            <p:cNvSpPr>
              <a:spLocks noChangeArrowheads="1"/>
            </p:cNvSpPr>
            <p:nvPr userDrawn="1"/>
          </p:nvSpPr>
          <p:spPr bwMode="auto">
            <a:xfrm>
              <a:off x="-2" y="142275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C0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81">
              <a:extLst>
                <a:ext uri="{FF2B5EF4-FFF2-40B4-BE49-F238E27FC236}">
                  <a16:creationId xmlns:a16="http://schemas.microsoft.com/office/drawing/2014/main" id="{C282EDA6-4FF2-6F4B-AA18-E46F4831E6A4}"/>
                </a:ext>
              </a:extLst>
            </p:cNvPr>
            <p:cNvSpPr>
              <a:spLocks noChangeArrowheads="1"/>
            </p:cNvSpPr>
            <p:nvPr userDrawn="1"/>
          </p:nvSpPr>
          <p:spPr bwMode="auto">
            <a:xfrm>
              <a:off x="-2" y="113839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A309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81">
              <a:extLst>
                <a:ext uri="{FF2B5EF4-FFF2-40B4-BE49-F238E27FC236}">
                  <a16:creationId xmlns:a16="http://schemas.microsoft.com/office/drawing/2014/main" id="{5088C958-F697-0D4D-8B4A-4BB60B3E1EAA}"/>
                </a:ext>
              </a:extLst>
            </p:cNvPr>
            <p:cNvSpPr>
              <a:spLocks noChangeArrowheads="1"/>
            </p:cNvSpPr>
            <p:nvPr userDrawn="1"/>
          </p:nvSpPr>
          <p:spPr bwMode="auto">
            <a:xfrm>
              <a:off x="-2" y="85403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81">
              <a:extLst>
                <a:ext uri="{FF2B5EF4-FFF2-40B4-BE49-F238E27FC236}">
                  <a16:creationId xmlns:a16="http://schemas.microsoft.com/office/drawing/2014/main" id="{4F69E940-5D3E-8D4E-A4CE-1FD6B58E79DB}"/>
                </a:ext>
              </a:extLst>
            </p:cNvPr>
            <p:cNvSpPr>
              <a:spLocks noChangeArrowheads="1"/>
            </p:cNvSpPr>
            <p:nvPr userDrawn="1"/>
          </p:nvSpPr>
          <p:spPr bwMode="auto">
            <a:xfrm>
              <a:off x="-2" y="56967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C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81">
              <a:extLst>
                <a:ext uri="{FF2B5EF4-FFF2-40B4-BE49-F238E27FC236}">
                  <a16:creationId xmlns:a16="http://schemas.microsoft.com/office/drawing/2014/main" id="{C7E2E33A-72FD-CA43-9179-06CE36B16A50}"/>
                </a:ext>
              </a:extLst>
            </p:cNvPr>
            <p:cNvSpPr>
              <a:spLocks noChangeArrowheads="1"/>
            </p:cNvSpPr>
            <p:nvPr userDrawn="1"/>
          </p:nvSpPr>
          <p:spPr bwMode="auto">
            <a:xfrm>
              <a:off x="-2" y="28532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7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580731150"/>
      </p:ext>
    </p:extLst>
  </p:cSld>
  <p:clrMapOvr>
    <a:masterClrMapping/>
  </p:clrMapOvr>
  <p:extLst>
    <p:ext uri="{DCECCB84-F9BA-43D5-87BE-67443E8EF086}">
      <p15:sldGuideLst xmlns:p15="http://schemas.microsoft.com/office/powerpoint/2012/main">
        <p15:guide id="1" orient="horz" pos="227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End slide, variant 4">
    <p:bg>
      <p:bgPr>
        <a:solidFill>
          <a:srgbClr val="BD580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589782-AAF3-844C-B0BA-1AAFDED56262}"/>
              </a:ext>
            </a:extLst>
          </p:cNvPr>
          <p:cNvSpPr>
            <a:spLocks noGrp="1"/>
          </p:cNvSpPr>
          <p:nvPr>
            <p:ph type="ctrTitle"/>
          </p:nvPr>
        </p:nvSpPr>
        <p:spPr>
          <a:xfrm>
            <a:off x="2063749" y="282575"/>
            <a:ext cx="9432925" cy="3038475"/>
          </a:xfrm>
        </p:spPr>
        <p:txBody>
          <a:bodyPr anchor="b"/>
          <a:lstStyle>
            <a:lvl1pPr algn="l">
              <a:lnSpc>
                <a:spcPts val="6200"/>
              </a:lnSpc>
              <a:defRPr sz="60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2EA8D59-4DC6-C44B-A963-AE75286267B5}"/>
              </a:ext>
            </a:extLst>
          </p:cNvPr>
          <p:cNvSpPr>
            <a:spLocks noGrp="1"/>
          </p:cNvSpPr>
          <p:nvPr>
            <p:ph type="subTitle" idx="1"/>
          </p:nvPr>
        </p:nvSpPr>
        <p:spPr>
          <a:xfrm>
            <a:off x="2063750" y="3608388"/>
            <a:ext cx="9432925" cy="2635095"/>
          </a:xfrm>
        </p:spPr>
        <p:txBody>
          <a:bodyPr>
            <a:normAutofit/>
          </a:bodyPr>
          <a:lstStyle>
            <a:lvl1pPr marL="0" indent="0" algn="l">
              <a:lnSpc>
                <a:spcPts val="4000"/>
              </a:lnSpc>
              <a:buNone/>
              <a:defRPr sz="3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71055A6E-627D-0143-9625-0BE178E4AF3D}"/>
              </a:ext>
            </a:extLst>
          </p:cNvPr>
          <p:cNvSpPr>
            <a:spLocks noGrp="1"/>
          </p:cNvSpPr>
          <p:nvPr>
            <p:ph type="dt" sz="half" idx="10"/>
          </p:nvPr>
        </p:nvSpPr>
        <p:spPr/>
        <p:txBody>
          <a:bodyPr/>
          <a:lstStyle/>
          <a:p>
            <a:fld id="{D92CAC59-9DCE-E348-8A02-A9115EB33C97}" type="datetime1">
              <a:rPr lang="fi-FI" smtClean="0"/>
              <a:t>5.9.2024</a:t>
            </a:fld>
            <a:endParaRPr lang="fi-FI"/>
          </a:p>
        </p:txBody>
      </p:sp>
      <p:sp>
        <p:nvSpPr>
          <p:cNvPr id="5" name="Alatunnisteen paikkamerkki 4">
            <a:extLst>
              <a:ext uri="{FF2B5EF4-FFF2-40B4-BE49-F238E27FC236}">
                <a16:creationId xmlns:a16="http://schemas.microsoft.com/office/drawing/2014/main" id="{4DC21136-F7E5-B640-B422-5E1AE21CA1AF}"/>
              </a:ext>
            </a:extLst>
          </p:cNvPr>
          <p:cNvSpPr>
            <a:spLocks noGrp="1"/>
          </p:cNvSpPr>
          <p:nvPr>
            <p:ph type="ftr" sz="quarter" idx="11"/>
          </p:nvPr>
        </p:nvSpPr>
        <p:spPr/>
        <p:txBody>
          <a:bodyPr/>
          <a:lstStyle/>
          <a:p>
            <a:r>
              <a:rPr lang="fi-FI"/>
              <a:t>Esittäjä Sukunimi</a:t>
            </a:r>
          </a:p>
        </p:txBody>
      </p:sp>
      <p:sp>
        <p:nvSpPr>
          <p:cNvPr id="6" name="Dian numeron paikkamerkki 5">
            <a:extLst>
              <a:ext uri="{FF2B5EF4-FFF2-40B4-BE49-F238E27FC236}">
                <a16:creationId xmlns:a16="http://schemas.microsoft.com/office/drawing/2014/main" id="{0A873622-D78D-3A4F-A307-8E9605F1F20F}"/>
              </a:ext>
            </a:extLst>
          </p:cNvPr>
          <p:cNvSpPr>
            <a:spLocks noGrp="1"/>
          </p:cNvSpPr>
          <p:nvPr>
            <p:ph type="sldNum" sz="quarter" idx="12"/>
          </p:nvPr>
        </p:nvSpPr>
        <p:spPr/>
        <p:txBody>
          <a:bodyPr/>
          <a:lstStyle/>
          <a:p>
            <a:fld id="{B08B221B-C25A-8542-BD0D-4682CBCFB18A}" type="slidenum">
              <a:rPr lang="fi-FI" smtClean="0"/>
              <a:t>‹#›</a:t>
            </a:fld>
            <a:endParaRPr lang="fi-FI"/>
          </a:p>
        </p:txBody>
      </p:sp>
      <p:pic>
        <p:nvPicPr>
          <p:cNvPr id="34" name="Kuva 33">
            <a:extLst>
              <a:ext uri="{FF2B5EF4-FFF2-40B4-BE49-F238E27FC236}">
                <a16:creationId xmlns:a16="http://schemas.microsoft.com/office/drawing/2014/main" id="{FA14F1BC-B4E3-BF41-B536-34B1AFBC56A3}"/>
              </a:ext>
            </a:extLst>
          </p:cNvPr>
          <p:cNvPicPr>
            <a:picLocks noChangeAspect="1"/>
          </p:cNvPicPr>
          <p:nvPr userDrawn="1"/>
        </p:nvPicPr>
        <p:blipFill rotWithShape="1">
          <a:blip r:embed="rId2"/>
          <a:srcRect l="49131" r="-4902"/>
          <a:stretch/>
        </p:blipFill>
        <p:spPr>
          <a:xfrm>
            <a:off x="-1" y="1627739"/>
            <a:ext cx="1614679" cy="2901600"/>
          </a:xfrm>
          <a:prstGeom prst="rect">
            <a:avLst/>
          </a:prstGeom>
        </p:spPr>
      </p:pic>
      <p:grpSp>
        <p:nvGrpSpPr>
          <p:cNvPr id="32" name="Ryhmä 31">
            <a:extLst>
              <a:ext uri="{FF2B5EF4-FFF2-40B4-BE49-F238E27FC236}">
                <a16:creationId xmlns:a16="http://schemas.microsoft.com/office/drawing/2014/main" id="{A1714A89-8463-754A-8AC2-33AE5FBB5B33}"/>
              </a:ext>
            </a:extLst>
          </p:cNvPr>
          <p:cNvGrpSpPr/>
          <p:nvPr userDrawn="1"/>
        </p:nvGrpSpPr>
        <p:grpSpPr>
          <a:xfrm>
            <a:off x="11875628" y="962"/>
            <a:ext cx="324000" cy="6543876"/>
            <a:chOff x="-2" y="962"/>
            <a:chExt cx="324000" cy="6543876"/>
          </a:xfrm>
        </p:grpSpPr>
        <p:sp>
          <p:nvSpPr>
            <p:cNvPr id="33" name="Freeform 81">
              <a:extLst>
                <a:ext uri="{FF2B5EF4-FFF2-40B4-BE49-F238E27FC236}">
                  <a16:creationId xmlns:a16="http://schemas.microsoft.com/office/drawing/2014/main" id="{FE0BBF86-121B-BD4B-BA50-E70E5ED3C02B}"/>
                </a:ext>
              </a:extLst>
            </p:cNvPr>
            <p:cNvSpPr>
              <a:spLocks noChangeArrowheads="1"/>
            </p:cNvSpPr>
            <p:nvPr userDrawn="1"/>
          </p:nvSpPr>
          <p:spPr bwMode="auto">
            <a:xfrm>
              <a:off x="-2" y="96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9D5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81">
              <a:extLst>
                <a:ext uri="{FF2B5EF4-FFF2-40B4-BE49-F238E27FC236}">
                  <a16:creationId xmlns:a16="http://schemas.microsoft.com/office/drawing/2014/main" id="{064DE656-0269-254D-8DE2-9DFD406D5C18}"/>
                </a:ext>
              </a:extLst>
            </p:cNvPr>
            <p:cNvSpPr>
              <a:spLocks noChangeArrowheads="1"/>
            </p:cNvSpPr>
            <p:nvPr userDrawn="1"/>
          </p:nvSpPr>
          <p:spPr bwMode="auto">
            <a:xfrm>
              <a:off x="-2" y="625683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D9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81">
              <a:extLst>
                <a:ext uri="{FF2B5EF4-FFF2-40B4-BE49-F238E27FC236}">
                  <a16:creationId xmlns:a16="http://schemas.microsoft.com/office/drawing/2014/main" id="{D457D8D5-BE5B-5F48-88BA-1784ACAD1A30}"/>
                </a:ext>
              </a:extLst>
            </p:cNvPr>
            <p:cNvSpPr>
              <a:spLocks noChangeArrowheads="1"/>
            </p:cNvSpPr>
            <p:nvPr userDrawn="1"/>
          </p:nvSpPr>
          <p:spPr bwMode="auto">
            <a:xfrm>
              <a:off x="-2" y="597248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49C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81">
              <a:extLst>
                <a:ext uri="{FF2B5EF4-FFF2-40B4-BE49-F238E27FC236}">
                  <a16:creationId xmlns:a16="http://schemas.microsoft.com/office/drawing/2014/main" id="{A8355F6B-489E-8B49-80BD-81405AE03827}"/>
                </a:ext>
              </a:extLst>
            </p:cNvPr>
            <p:cNvSpPr>
              <a:spLocks noChangeArrowheads="1"/>
            </p:cNvSpPr>
            <p:nvPr userDrawn="1"/>
          </p:nvSpPr>
          <p:spPr bwMode="auto">
            <a:xfrm>
              <a:off x="-2" y="569134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E84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81">
              <a:extLst>
                <a:ext uri="{FF2B5EF4-FFF2-40B4-BE49-F238E27FC236}">
                  <a16:creationId xmlns:a16="http://schemas.microsoft.com/office/drawing/2014/main" id="{3216DBD3-7155-984D-A6AA-EEBE4132886F}"/>
                </a:ext>
              </a:extLst>
            </p:cNvPr>
            <p:cNvSpPr>
              <a:spLocks noChangeArrowheads="1"/>
            </p:cNvSpPr>
            <p:nvPr userDrawn="1"/>
          </p:nvSpPr>
          <p:spPr bwMode="auto">
            <a:xfrm>
              <a:off x="-2" y="540376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74C9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81">
              <a:extLst>
                <a:ext uri="{FF2B5EF4-FFF2-40B4-BE49-F238E27FC236}">
                  <a16:creationId xmlns:a16="http://schemas.microsoft.com/office/drawing/2014/main" id="{357E5D4E-D78B-B64E-9165-413F1E81EBF2}"/>
                </a:ext>
              </a:extLst>
            </p:cNvPr>
            <p:cNvSpPr>
              <a:spLocks noChangeArrowheads="1"/>
            </p:cNvSpPr>
            <p:nvPr userDrawn="1"/>
          </p:nvSpPr>
          <p:spPr bwMode="auto">
            <a:xfrm>
              <a:off x="-2" y="511940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9B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81">
              <a:extLst>
                <a:ext uri="{FF2B5EF4-FFF2-40B4-BE49-F238E27FC236}">
                  <a16:creationId xmlns:a16="http://schemas.microsoft.com/office/drawing/2014/main" id="{4838BD23-783C-6A4B-92A0-449803F8342E}"/>
                </a:ext>
              </a:extLst>
            </p:cNvPr>
            <p:cNvSpPr>
              <a:spLocks noChangeArrowheads="1"/>
            </p:cNvSpPr>
            <p:nvPr userDrawn="1"/>
          </p:nvSpPr>
          <p:spPr bwMode="auto">
            <a:xfrm>
              <a:off x="-2" y="483504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CC6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81">
              <a:extLst>
                <a:ext uri="{FF2B5EF4-FFF2-40B4-BE49-F238E27FC236}">
                  <a16:creationId xmlns:a16="http://schemas.microsoft.com/office/drawing/2014/main" id="{BFF58776-3ECF-624E-B02F-5CC06BE60F1F}"/>
                </a:ext>
              </a:extLst>
            </p:cNvPr>
            <p:cNvSpPr>
              <a:spLocks noChangeArrowheads="1"/>
            </p:cNvSpPr>
            <p:nvPr userDrawn="1"/>
          </p:nvSpPr>
          <p:spPr bwMode="auto">
            <a:xfrm>
              <a:off x="-2" y="455069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C0E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81">
              <a:extLst>
                <a:ext uri="{FF2B5EF4-FFF2-40B4-BE49-F238E27FC236}">
                  <a16:creationId xmlns:a16="http://schemas.microsoft.com/office/drawing/2014/main" id="{0FC29450-1A0B-BA47-A41E-FA5E396B3BEC}"/>
                </a:ext>
              </a:extLst>
            </p:cNvPr>
            <p:cNvSpPr>
              <a:spLocks noChangeArrowheads="1"/>
            </p:cNvSpPr>
            <p:nvPr userDrawn="1"/>
          </p:nvSpPr>
          <p:spPr bwMode="auto">
            <a:xfrm>
              <a:off x="-2" y="426633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3C1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81">
              <a:extLst>
                <a:ext uri="{FF2B5EF4-FFF2-40B4-BE49-F238E27FC236}">
                  <a16:creationId xmlns:a16="http://schemas.microsoft.com/office/drawing/2014/main" id="{F668F5BA-513A-AB4D-8F52-2050655CFF72}"/>
                </a:ext>
              </a:extLst>
            </p:cNvPr>
            <p:cNvSpPr>
              <a:spLocks noChangeArrowheads="1"/>
            </p:cNvSpPr>
            <p:nvPr userDrawn="1"/>
          </p:nvSpPr>
          <p:spPr bwMode="auto">
            <a:xfrm>
              <a:off x="-2" y="398197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533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81">
              <a:extLst>
                <a:ext uri="{FF2B5EF4-FFF2-40B4-BE49-F238E27FC236}">
                  <a16:creationId xmlns:a16="http://schemas.microsoft.com/office/drawing/2014/main" id="{8BE01C80-821D-1F4B-BB90-B7D252372984}"/>
                </a:ext>
              </a:extLst>
            </p:cNvPr>
            <p:cNvSpPr>
              <a:spLocks noChangeArrowheads="1"/>
            </p:cNvSpPr>
            <p:nvPr userDrawn="1"/>
          </p:nvSpPr>
          <p:spPr bwMode="auto">
            <a:xfrm>
              <a:off x="-2" y="369761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8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81">
              <a:extLst>
                <a:ext uri="{FF2B5EF4-FFF2-40B4-BE49-F238E27FC236}">
                  <a16:creationId xmlns:a16="http://schemas.microsoft.com/office/drawing/2014/main" id="{7C3A15E9-9460-B54B-A229-42B0C3CF8364}"/>
                </a:ext>
              </a:extLst>
            </p:cNvPr>
            <p:cNvSpPr>
              <a:spLocks noChangeArrowheads="1"/>
            </p:cNvSpPr>
            <p:nvPr userDrawn="1"/>
          </p:nvSpPr>
          <p:spPr bwMode="auto">
            <a:xfrm>
              <a:off x="-2" y="341325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27B7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81">
              <a:extLst>
                <a:ext uri="{FF2B5EF4-FFF2-40B4-BE49-F238E27FC236}">
                  <a16:creationId xmlns:a16="http://schemas.microsoft.com/office/drawing/2014/main" id="{60C29C55-4AF9-2748-9A31-DAB8C2F17105}"/>
                </a:ext>
              </a:extLst>
            </p:cNvPr>
            <p:cNvSpPr>
              <a:spLocks noChangeArrowheads="1"/>
            </p:cNvSpPr>
            <p:nvPr userDrawn="1"/>
          </p:nvSpPr>
          <p:spPr bwMode="auto">
            <a:xfrm>
              <a:off x="-2" y="312890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E6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81">
              <a:extLst>
                <a:ext uri="{FF2B5EF4-FFF2-40B4-BE49-F238E27FC236}">
                  <a16:creationId xmlns:a16="http://schemas.microsoft.com/office/drawing/2014/main" id="{B346AFEF-2966-FF40-8035-BF688AD01E47}"/>
                </a:ext>
              </a:extLst>
            </p:cNvPr>
            <p:cNvSpPr>
              <a:spLocks noChangeArrowheads="1"/>
            </p:cNvSpPr>
            <p:nvPr userDrawn="1"/>
          </p:nvSpPr>
          <p:spPr bwMode="auto">
            <a:xfrm>
              <a:off x="-2" y="284454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DCD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81">
              <a:extLst>
                <a:ext uri="{FF2B5EF4-FFF2-40B4-BE49-F238E27FC236}">
                  <a16:creationId xmlns:a16="http://schemas.microsoft.com/office/drawing/2014/main" id="{D1FAFDF8-34BE-954F-8ED2-42BB24E02417}"/>
                </a:ext>
              </a:extLst>
            </p:cNvPr>
            <p:cNvSpPr>
              <a:spLocks noChangeArrowheads="1"/>
            </p:cNvSpPr>
            <p:nvPr userDrawn="1"/>
          </p:nvSpPr>
          <p:spPr bwMode="auto">
            <a:xfrm>
              <a:off x="-2" y="256018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8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81">
              <a:extLst>
                <a:ext uri="{FF2B5EF4-FFF2-40B4-BE49-F238E27FC236}">
                  <a16:creationId xmlns:a16="http://schemas.microsoft.com/office/drawing/2014/main" id="{FE661D12-8ABB-1B4E-BCCB-5D00D26794C8}"/>
                </a:ext>
              </a:extLst>
            </p:cNvPr>
            <p:cNvSpPr>
              <a:spLocks noChangeArrowheads="1"/>
            </p:cNvSpPr>
            <p:nvPr userDrawn="1"/>
          </p:nvSpPr>
          <p:spPr bwMode="auto">
            <a:xfrm>
              <a:off x="-2" y="227582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019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81">
              <a:extLst>
                <a:ext uri="{FF2B5EF4-FFF2-40B4-BE49-F238E27FC236}">
                  <a16:creationId xmlns:a16="http://schemas.microsoft.com/office/drawing/2014/main" id="{A0E1E624-5F6E-DE41-B90A-143732C83F83}"/>
                </a:ext>
              </a:extLst>
            </p:cNvPr>
            <p:cNvSpPr>
              <a:spLocks noChangeArrowheads="1"/>
            </p:cNvSpPr>
            <p:nvPr userDrawn="1"/>
          </p:nvSpPr>
          <p:spPr bwMode="auto">
            <a:xfrm>
              <a:off x="-2" y="199146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935F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81">
              <a:extLst>
                <a:ext uri="{FF2B5EF4-FFF2-40B4-BE49-F238E27FC236}">
                  <a16:creationId xmlns:a16="http://schemas.microsoft.com/office/drawing/2014/main" id="{F6111DE2-AA25-8144-86CA-63176AE9DB0B}"/>
                </a:ext>
              </a:extLst>
            </p:cNvPr>
            <p:cNvSpPr>
              <a:spLocks noChangeArrowheads="1"/>
            </p:cNvSpPr>
            <p:nvPr userDrawn="1"/>
          </p:nvSpPr>
          <p:spPr bwMode="auto">
            <a:xfrm>
              <a:off x="-2" y="170711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84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1">
              <a:extLst>
                <a:ext uri="{FF2B5EF4-FFF2-40B4-BE49-F238E27FC236}">
                  <a16:creationId xmlns:a16="http://schemas.microsoft.com/office/drawing/2014/main" id="{6C65FACC-AA1F-A140-BC36-6BEFBDE4E81F}"/>
                </a:ext>
              </a:extLst>
            </p:cNvPr>
            <p:cNvSpPr>
              <a:spLocks noChangeArrowheads="1"/>
            </p:cNvSpPr>
            <p:nvPr userDrawn="1"/>
          </p:nvSpPr>
          <p:spPr bwMode="auto">
            <a:xfrm>
              <a:off x="-2" y="142275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C0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81">
              <a:extLst>
                <a:ext uri="{FF2B5EF4-FFF2-40B4-BE49-F238E27FC236}">
                  <a16:creationId xmlns:a16="http://schemas.microsoft.com/office/drawing/2014/main" id="{CB08ADFF-99AB-4B4F-B1EC-0D3D3FFFF041}"/>
                </a:ext>
              </a:extLst>
            </p:cNvPr>
            <p:cNvSpPr>
              <a:spLocks noChangeArrowheads="1"/>
            </p:cNvSpPr>
            <p:nvPr userDrawn="1"/>
          </p:nvSpPr>
          <p:spPr bwMode="auto">
            <a:xfrm>
              <a:off x="-2" y="113839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A309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81">
              <a:extLst>
                <a:ext uri="{FF2B5EF4-FFF2-40B4-BE49-F238E27FC236}">
                  <a16:creationId xmlns:a16="http://schemas.microsoft.com/office/drawing/2014/main" id="{ECA602F7-32A0-DB42-B923-3E8A0F688D2C}"/>
                </a:ext>
              </a:extLst>
            </p:cNvPr>
            <p:cNvSpPr>
              <a:spLocks noChangeArrowheads="1"/>
            </p:cNvSpPr>
            <p:nvPr userDrawn="1"/>
          </p:nvSpPr>
          <p:spPr bwMode="auto">
            <a:xfrm>
              <a:off x="-2" y="85403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81">
              <a:extLst>
                <a:ext uri="{FF2B5EF4-FFF2-40B4-BE49-F238E27FC236}">
                  <a16:creationId xmlns:a16="http://schemas.microsoft.com/office/drawing/2014/main" id="{D8849F36-44DC-F24D-A064-231F866C955E}"/>
                </a:ext>
              </a:extLst>
            </p:cNvPr>
            <p:cNvSpPr>
              <a:spLocks noChangeArrowheads="1"/>
            </p:cNvSpPr>
            <p:nvPr userDrawn="1"/>
          </p:nvSpPr>
          <p:spPr bwMode="auto">
            <a:xfrm>
              <a:off x="-2" y="56967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C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81">
              <a:extLst>
                <a:ext uri="{FF2B5EF4-FFF2-40B4-BE49-F238E27FC236}">
                  <a16:creationId xmlns:a16="http://schemas.microsoft.com/office/drawing/2014/main" id="{00842568-E9F6-B24F-97BC-7C94DB31EC8F}"/>
                </a:ext>
              </a:extLst>
            </p:cNvPr>
            <p:cNvSpPr>
              <a:spLocks noChangeArrowheads="1"/>
            </p:cNvSpPr>
            <p:nvPr userDrawn="1"/>
          </p:nvSpPr>
          <p:spPr bwMode="auto">
            <a:xfrm>
              <a:off x="-2" y="28532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7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568129585"/>
      </p:ext>
    </p:extLst>
  </p:cSld>
  <p:clrMapOvr>
    <a:masterClrMapping/>
  </p:clrMapOvr>
  <p:extLst>
    <p:ext uri="{DCECCB84-F9BA-43D5-87BE-67443E8EF086}">
      <p15:sldGuideLst xmlns:p15="http://schemas.microsoft.com/office/powerpoint/2012/main">
        <p15:guide id="1" orient="horz" pos="2273">
          <p15:clr>
            <a:srgbClr val="FBAE40"/>
          </p15:clr>
        </p15:guide>
        <p15:guide id="2" pos="13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10ACDB-52FB-9546-A504-B33A38D8A7F2}"/>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22C7C9FD-6C9A-804B-9810-3D6F93781D2A}"/>
              </a:ext>
            </a:extLst>
          </p:cNvPr>
          <p:cNvSpPr>
            <a:spLocks noGrp="1"/>
          </p:cNvSpPr>
          <p:nvPr>
            <p:ph idx="1"/>
          </p:nvPr>
        </p:nvSpPr>
        <p:spPr>
          <a:xfrm>
            <a:off x="695326" y="1810524"/>
            <a:ext cx="10801347" cy="4426764"/>
          </a:xfrm>
        </p:spPr>
        <p:txBody>
          <a:bodyPr/>
          <a:lstStyle>
            <a:lvl1pPr marL="182563" indent="-182563">
              <a:buSzPct val="100000"/>
              <a:buFontTx/>
              <a:buBlip>
                <a:blip r:embed="rId2">
                  <a:extLst>
                    <a:ext uri="{96DAC541-7B7A-43D3-8B79-37D633B846F1}">
                      <asvg:svgBlip xmlns:asvg="http://schemas.microsoft.com/office/drawing/2016/SVG/main" r:embed="rId3"/>
                    </a:ext>
                  </a:extLst>
                </a:blip>
              </a:buBlip>
              <a:tabLst/>
              <a:defRPr/>
            </a:lvl1pPr>
            <a:lvl2pPr>
              <a:defRPr sz="2700"/>
            </a:lvl2pPr>
            <a:lvl3pPr>
              <a:defRPr sz="2400"/>
            </a:lvl3pPr>
            <a:lvl5pPr marL="846138" indent="-265113">
              <a:tabLst/>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5957EE2-553D-794A-ACAD-EA9589E225F5}"/>
              </a:ext>
            </a:extLst>
          </p:cNvPr>
          <p:cNvSpPr>
            <a:spLocks noGrp="1"/>
          </p:cNvSpPr>
          <p:nvPr>
            <p:ph type="dt" sz="half" idx="10"/>
          </p:nvPr>
        </p:nvSpPr>
        <p:spPr/>
        <p:txBody>
          <a:bodyPr/>
          <a:lstStyle/>
          <a:p>
            <a:fld id="{B7AB7E32-6051-8C46-935D-D160830C8B8C}" type="datetime1">
              <a:rPr lang="fi-FI" smtClean="0"/>
              <a:t>5.9.2024</a:t>
            </a:fld>
            <a:endParaRPr lang="fi-FI"/>
          </a:p>
        </p:txBody>
      </p:sp>
      <p:sp>
        <p:nvSpPr>
          <p:cNvPr id="5" name="Alatunnisteen paikkamerkki 4">
            <a:extLst>
              <a:ext uri="{FF2B5EF4-FFF2-40B4-BE49-F238E27FC236}">
                <a16:creationId xmlns:a16="http://schemas.microsoft.com/office/drawing/2014/main" id="{62636819-5337-A245-8495-507A4583E9D8}"/>
              </a:ext>
            </a:extLst>
          </p:cNvPr>
          <p:cNvSpPr>
            <a:spLocks noGrp="1"/>
          </p:cNvSpPr>
          <p:nvPr>
            <p:ph type="ftr" sz="quarter" idx="11"/>
          </p:nvPr>
        </p:nvSpPr>
        <p:spPr/>
        <p:txBody>
          <a:bodyPr/>
          <a:lstStyle/>
          <a:p>
            <a:r>
              <a:rPr lang="fi-FI"/>
              <a:t>Esittäjä Sukunimi</a:t>
            </a:r>
          </a:p>
        </p:txBody>
      </p:sp>
      <p:sp>
        <p:nvSpPr>
          <p:cNvPr id="6" name="Dian numeron paikkamerkki 5">
            <a:extLst>
              <a:ext uri="{FF2B5EF4-FFF2-40B4-BE49-F238E27FC236}">
                <a16:creationId xmlns:a16="http://schemas.microsoft.com/office/drawing/2014/main" id="{82D8E007-582B-C547-8CF0-73B880183B00}"/>
              </a:ext>
            </a:extLst>
          </p:cNvPr>
          <p:cNvSpPr>
            <a:spLocks noGrp="1"/>
          </p:cNvSpPr>
          <p:nvPr>
            <p:ph type="sldNum" sz="quarter" idx="12"/>
          </p:nvPr>
        </p:nvSpPr>
        <p:spPr/>
        <p:txBody>
          <a:bodyPr/>
          <a:lstStyle/>
          <a:p>
            <a:fld id="{B08B221B-C25A-8542-BD0D-4682CBCFB18A}" type="slidenum">
              <a:rPr lang="fi-FI" smtClean="0"/>
              <a:t>‹#›</a:t>
            </a:fld>
            <a:endParaRPr lang="fi-FI"/>
          </a:p>
        </p:txBody>
      </p:sp>
      <p:grpSp>
        <p:nvGrpSpPr>
          <p:cNvPr id="31" name="Ryhmä 30">
            <a:extLst>
              <a:ext uri="{FF2B5EF4-FFF2-40B4-BE49-F238E27FC236}">
                <a16:creationId xmlns:a16="http://schemas.microsoft.com/office/drawing/2014/main" id="{15F00B2E-506B-4047-9B44-189BC5743107}"/>
              </a:ext>
            </a:extLst>
          </p:cNvPr>
          <p:cNvGrpSpPr/>
          <p:nvPr userDrawn="1"/>
        </p:nvGrpSpPr>
        <p:grpSpPr>
          <a:xfrm>
            <a:off x="-2" y="962"/>
            <a:ext cx="324000" cy="6543876"/>
            <a:chOff x="-2" y="962"/>
            <a:chExt cx="324000" cy="6543876"/>
          </a:xfrm>
        </p:grpSpPr>
        <p:sp>
          <p:nvSpPr>
            <p:cNvPr id="32" name="Freeform 81">
              <a:extLst>
                <a:ext uri="{FF2B5EF4-FFF2-40B4-BE49-F238E27FC236}">
                  <a16:creationId xmlns:a16="http://schemas.microsoft.com/office/drawing/2014/main" id="{3793E1B1-A1AF-4142-9346-79960E949587}"/>
                </a:ext>
              </a:extLst>
            </p:cNvPr>
            <p:cNvSpPr>
              <a:spLocks noChangeArrowheads="1"/>
            </p:cNvSpPr>
            <p:nvPr userDrawn="1"/>
          </p:nvSpPr>
          <p:spPr bwMode="auto">
            <a:xfrm>
              <a:off x="-2" y="96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9D5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3" name="Freeform 81">
              <a:extLst>
                <a:ext uri="{FF2B5EF4-FFF2-40B4-BE49-F238E27FC236}">
                  <a16:creationId xmlns:a16="http://schemas.microsoft.com/office/drawing/2014/main" id="{39429525-9715-5E4F-837D-301209FE478A}"/>
                </a:ext>
              </a:extLst>
            </p:cNvPr>
            <p:cNvSpPr>
              <a:spLocks noChangeArrowheads="1"/>
            </p:cNvSpPr>
            <p:nvPr userDrawn="1"/>
          </p:nvSpPr>
          <p:spPr bwMode="auto">
            <a:xfrm>
              <a:off x="-2" y="625683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D9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4" name="Freeform 81">
              <a:extLst>
                <a:ext uri="{FF2B5EF4-FFF2-40B4-BE49-F238E27FC236}">
                  <a16:creationId xmlns:a16="http://schemas.microsoft.com/office/drawing/2014/main" id="{534ED7B9-5781-0142-B059-B3FFF9787E20}"/>
                </a:ext>
              </a:extLst>
            </p:cNvPr>
            <p:cNvSpPr>
              <a:spLocks noChangeArrowheads="1"/>
            </p:cNvSpPr>
            <p:nvPr userDrawn="1"/>
          </p:nvSpPr>
          <p:spPr bwMode="auto">
            <a:xfrm>
              <a:off x="-2" y="597248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49C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81">
              <a:extLst>
                <a:ext uri="{FF2B5EF4-FFF2-40B4-BE49-F238E27FC236}">
                  <a16:creationId xmlns:a16="http://schemas.microsoft.com/office/drawing/2014/main" id="{8EAB7990-A32A-E046-B92D-BC19B66BE55C}"/>
                </a:ext>
              </a:extLst>
            </p:cNvPr>
            <p:cNvSpPr>
              <a:spLocks noChangeArrowheads="1"/>
            </p:cNvSpPr>
            <p:nvPr userDrawn="1"/>
          </p:nvSpPr>
          <p:spPr bwMode="auto">
            <a:xfrm>
              <a:off x="-2" y="569134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E84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81">
              <a:extLst>
                <a:ext uri="{FF2B5EF4-FFF2-40B4-BE49-F238E27FC236}">
                  <a16:creationId xmlns:a16="http://schemas.microsoft.com/office/drawing/2014/main" id="{9F356A71-4D4E-EB44-A556-39C6172D6089}"/>
                </a:ext>
              </a:extLst>
            </p:cNvPr>
            <p:cNvSpPr>
              <a:spLocks noChangeArrowheads="1"/>
            </p:cNvSpPr>
            <p:nvPr userDrawn="1"/>
          </p:nvSpPr>
          <p:spPr bwMode="auto">
            <a:xfrm>
              <a:off x="-2" y="540376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74C9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81">
              <a:extLst>
                <a:ext uri="{FF2B5EF4-FFF2-40B4-BE49-F238E27FC236}">
                  <a16:creationId xmlns:a16="http://schemas.microsoft.com/office/drawing/2014/main" id="{3485B185-C399-0D44-93CF-8EAD89C8C97A}"/>
                </a:ext>
              </a:extLst>
            </p:cNvPr>
            <p:cNvSpPr>
              <a:spLocks noChangeArrowheads="1"/>
            </p:cNvSpPr>
            <p:nvPr userDrawn="1"/>
          </p:nvSpPr>
          <p:spPr bwMode="auto">
            <a:xfrm>
              <a:off x="-2" y="511940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9B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81">
              <a:extLst>
                <a:ext uri="{FF2B5EF4-FFF2-40B4-BE49-F238E27FC236}">
                  <a16:creationId xmlns:a16="http://schemas.microsoft.com/office/drawing/2014/main" id="{2E3F46B4-EE8B-E349-ACA5-A751D75869A2}"/>
                </a:ext>
              </a:extLst>
            </p:cNvPr>
            <p:cNvSpPr>
              <a:spLocks noChangeArrowheads="1"/>
            </p:cNvSpPr>
            <p:nvPr userDrawn="1"/>
          </p:nvSpPr>
          <p:spPr bwMode="auto">
            <a:xfrm>
              <a:off x="-2" y="483504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CC6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81">
              <a:extLst>
                <a:ext uri="{FF2B5EF4-FFF2-40B4-BE49-F238E27FC236}">
                  <a16:creationId xmlns:a16="http://schemas.microsoft.com/office/drawing/2014/main" id="{3527B55E-AC16-2F4E-9C0F-AACFC3136E6B}"/>
                </a:ext>
              </a:extLst>
            </p:cNvPr>
            <p:cNvSpPr>
              <a:spLocks noChangeArrowheads="1"/>
            </p:cNvSpPr>
            <p:nvPr userDrawn="1"/>
          </p:nvSpPr>
          <p:spPr bwMode="auto">
            <a:xfrm>
              <a:off x="-2" y="455069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C0E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81">
              <a:extLst>
                <a:ext uri="{FF2B5EF4-FFF2-40B4-BE49-F238E27FC236}">
                  <a16:creationId xmlns:a16="http://schemas.microsoft.com/office/drawing/2014/main" id="{73CD65AA-AA30-E24E-A74F-B04DA179DE03}"/>
                </a:ext>
              </a:extLst>
            </p:cNvPr>
            <p:cNvSpPr>
              <a:spLocks noChangeArrowheads="1"/>
            </p:cNvSpPr>
            <p:nvPr userDrawn="1"/>
          </p:nvSpPr>
          <p:spPr bwMode="auto">
            <a:xfrm>
              <a:off x="-2" y="426633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3C1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81">
              <a:extLst>
                <a:ext uri="{FF2B5EF4-FFF2-40B4-BE49-F238E27FC236}">
                  <a16:creationId xmlns:a16="http://schemas.microsoft.com/office/drawing/2014/main" id="{D1BDA37C-CE8D-2945-9375-AD8760834F69}"/>
                </a:ext>
              </a:extLst>
            </p:cNvPr>
            <p:cNvSpPr>
              <a:spLocks noChangeArrowheads="1"/>
            </p:cNvSpPr>
            <p:nvPr userDrawn="1"/>
          </p:nvSpPr>
          <p:spPr bwMode="auto">
            <a:xfrm>
              <a:off x="-2" y="398197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533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81">
              <a:extLst>
                <a:ext uri="{FF2B5EF4-FFF2-40B4-BE49-F238E27FC236}">
                  <a16:creationId xmlns:a16="http://schemas.microsoft.com/office/drawing/2014/main" id="{E1B4161F-9707-EB41-A87B-8F5B61DA4839}"/>
                </a:ext>
              </a:extLst>
            </p:cNvPr>
            <p:cNvSpPr>
              <a:spLocks noChangeArrowheads="1"/>
            </p:cNvSpPr>
            <p:nvPr userDrawn="1"/>
          </p:nvSpPr>
          <p:spPr bwMode="auto">
            <a:xfrm>
              <a:off x="-2" y="369761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8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81">
              <a:extLst>
                <a:ext uri="{FF2B5EF4-FFF2-40B4-BE49-F238E27FC236}">
                  <a16:creationId xmlns:a16="http://schemas.microsoft.com/office/drawing/2014/main" id="{551073E0-479D-1446-88C6-830EBF15F71B}"/>
                </a:ext>
              </a:extLst>
            </p:cNvPr>
            <p:cNvSpPr>
              <a:spLocks noChangeArrowheads="1"/>
            </p:cNvSpPr>
            <p:nvPr userDrawn="1"/>
          </p:nvSpPr>
          <p:spPr bwMode="auto">
            <a:xfrm>
              <a:off x="-2" y="341325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27B7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81">
              <a:extLst>
                <a:ext uri="{FF2B5EF4-FFF2-40B4-BE49-F238E27FC236}">
                  <a16:creationId xmlns:a16="http://schemas.microsoft.com/office/drawing/2014/main" id="{143EE9A6-2E0A-5C4D-A925-8056F426C0B7}"/>
                </a:ext>
              </a:extLst>
            </p:cNvPr>
            <p:cNvSpPr>
              <a:spLocks noChangeArrowheads="1"/>
            </p:cNvSpPr>
            <p:nvPr userDrawn="1"/>
          </p:nvSpPr>
          <p:spPr bwMode="auto">
            <a:xfrm>
              <a:off x="-2" y="312890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E6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81">
              <a:extLst>
                <a:ext uri="{FF2B5EF4-FFF2-40B4-BE49-F238E27FC236}">
                  <a16:creationId xmlns:a16="http://schemas.microsoft.com/office/drawing/2014/main" id="{E8FA03A3-2756-A64C-A098-480CE389A74A}"/>
                </a:ext>
              </a:extLst>
            </p:cNvPr>
            <p:cNvSpPr>
              <a:spLocks noChangeArrowheads="1"/>
            </p:cNvSpPr>
            <p:nvPr userDrawn="1"/>
          </p:nvSpPr>
          <p:spPr bwMode="auto">
            <a:xfrm>
              <a:off x="-2" y="284454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DCD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81">
              <a:extLst>
                <a:ext uri="{FF2B5EF4-FFF2-40B4-BE49-F238E27FC236}">
                  <a16:creationId xmlns:a16="http://schemas.microsoft.com/office/drawing/2014/main" id="{97538F69-85A1-DD42-A54D-5C51C8F323DA}"/>
                </a:ext>
              </a:extLst>
            </p:cNvPr>
            <p:cNvSpPr>
              <a:spLocks noChangeArrowheads="1"/>
            </p:cNvSpPr>
            <p:nvPr userDrawn="1"/>
          </p:nvSpPr>
          <p:spPr bwMode="auto">
            <a:xfrm>
              <a:off x="-2" y="256018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8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81">
              <a:extLst>
                <a:ext uri="{FF2B5EF4-FFF2-40B4-BE49-F238E27FC236}">
                  <a16:creationId xmlns:a16="http://schemas.microsoft.com/office/drawing/2014/main" id="{A7C6B36C-60E6-4042-8349-6F9B00F285C5}"/>
                </a:ext>
              </a:extLst>
            </p:cNvPr>
            <p:cNvSpPr>
              <a:spLocks noChangeArrowheads="1"/>
            </p:cNvSpPr>
            <p:nvPr userDrawn="1"/>
          </p:nvSpPr>
          <p:spPr bwMode="auto">
            <a:xfrm>
              <a:off x="-2" y="227582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019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81">
              <a:extLst>
                <a:ext uri="{FF2B5EF4-FFF2-40B4-BE49-F238E27FC236}">
                  <a16:creationId xmlns:a16="http://schemas.microsoft.com/office/drawing/2014/main" id="{4F0327E5-0666-9B41-83DD-8D01A6F0D6D3}"/>
                </a:ext>
              </a:extLst>
            </p:cNvPr>
            <p:cNvSpPr>
              <a:spLocks noChangeArrowheads="1"/>
            </p:cNvSpPr>
            <p:nvPr userDrawn="1"/>
          </p:nvSpPr>
          <p:spPr bwMode="auto">
            <a:xfrm>
              <a:off x="-2" y="199146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935F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81">
              <a:extLst>
                <a:ext uri="{FF2B5EF4-FFF2-40B4-BE49-F238E27FC236}">
                  <a16:creationId xmlns:a16="http://schemas.microsoft.com/office/drawing/2014/main" id="{A6A1A722-20D6-9941-92F3-A1FDEF7D9F1D}"/>
                </a:ext>
              </a:extLst>
            </p:cNvPr>
            <p:cNvSpPr>
              <a:spLocks noChangeArrowheads="1"/>
            </p:cNvSpPr>
            <p:nvPr userDrawn="1"/>
          </p:nvSpPr>
          <p:spPr bwMode="auto">
            <a:xfrm>
              <a:off x="-2" y="170711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84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81">
              <a:extLst>
                <a:ext uri="{FF2B5EF4-FFF2-40B4-BE49-F238E27FC236}">
                  <a16:creationId xmlns:a16="http://schemas.microsoft.com/office/drawing/2014/main" id="{657E18EF-9845-0F45-9FEC-29B78457E583}"/>
                </a:ext>
              </a:extLst>
            </p:cNvPr>
            <p:cNvSpPr>
              <a:spLocks noChangeArrowheads="1"/>
            </p:cNvSpPr>
            <p:nvPr userDrawn="1"/>
          </p:nvSpPr>
          <p:spPr bwMode="auto">
            <a:xfrm>
              <a:off x="-2" y="142275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C0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81">
              <a:extLst>
                <a:ext uri="{FF2B5EF4-FFF2-40B4-BE49-F238E27FC236}">
                  <a16:creationId xmlns:a16="http://schemas.microsoft.com/office/drawing/2014/main" id="{B6181C42-BA74-244A-996B-FDADBF099EB2}"/>
                </a:ext>
              </a:extLst>
            </p:cNvPr>
            <p:cNvSpPr>
              <a:spLocks noChangeArrowheads="1"/>
            </p:cNvSpPr>
            <p:nvPr userDrawn="1"/>
          </p:nvSpPr>
          <p:spPr bwMode="auto">
            <a:xfrm>
              <a:off x="-2" y="113839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A309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1">
              <a:extLst>
                <a:ext uri="{FF2B5EF4-FFF2-40B4-BE49-F238E27FC236}">
                  <a16:creationId xmlns:a16="http://schemas.microsoft.com/office/drawing/2014/main" id="{3E2AEF96-1549-C14B-8216-90997679F749}"/>
                </a:ext>
              </a:extLst>
            </p:cNvPr>
            <p:cNvSpPr>
              <a:spLocks noChangeArrowheads="1"/>
            </p:cNvSpPr>
            <p:nvPr userDrawn="1"/>
          </p:nvSpPr>
          <p:spPr bwMode="auto">
            <a:xfrm>
              <a:off x="-2" y="85403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81">
              <a:extLst>
                <a:ext uri="{FF2B5EF4-FFF2-40B4-BE49-F238E27FC236}">
                  <a16:creationId xmlns:a16="http://schemas.microsoft.com/office/drawing/2014/main" id="{9B3D987A-36A1-8F4F-9BB5-8204D7D38082}"/>
                </a:ext>
              </a:extLst>
            </p:cNvPr>
            <p:cNvSpPr>
              <a:spLocks noChangeArrowheads="1"/>
            </p:cNvSpPr>
            <p:nvPr userDrawn="1"/>
          </p:nvSpPr>
          <p:spPr bwMode="auto">
            <a:xfrm>
              <a:off x="-2" y="56967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C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81">
              <a:extLst>
                <a:ext uri="{FF2B5EF4-FFF2-40B4-BE49-F238E27FC236}">
                  <a16:creationId xmlns:a16="http://schemas.microsoft.com/office/drawing/2014/main" id="{194BB3E9-ADAD-F549-A677-699749CE9062}"/>
                </a:ext>
              </a:extLst>
            </p:cNvPr>
            <p:cNvSpPr>
              <a:spLocks noChangeArrowheads="1"/>
            </p:cNvSpPr>
            <p:nvPr userDrawn="1"/>
          </p:nvSpPr>
          <p:spPr bwMode="auto">
            <a:xfrm>
              <a:off x="-2" y="28532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7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07643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wo paragraph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3D7A06-ACDB-B643-8E6E-2B6EA686B11F}"/>
              </a:ext>
            </a:extLst>
          </p:cNvPr>
          <p:cNvSpPr>
            <a:spLocks noGrp="1"/>
          </p:cNvSpPr>
          <p:nvPr>
            <p:ph type="title"/>
          </p:nvPr>
        </p:nvSpPr>
        <p:spPr>
          <a:xfrm>
            <a:off x="695326" y="282576"/>
            <a:ext cx="5238750" cy="1309688"/>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346B1373-BAE8-4E40-B791-D5531E7419B4}"/>
              </a:ext>
            </a:extLst>
          </p:cNvPr>
          <p:cNvSpPr>
            <a:spLocks noGrp="1"/>
          </p:cNvSpPr>
          <p:nvPr>
            <p:ph sz="half" idx="1"/>
          </p:nvPr>
        </p:nvSpPr>
        <p:spPr>
          <a:xfrm>
            <a:off x="695326" y="1825625"/>
            <a:ext cx="5238750" cy="441166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E2CB7D97-3C76-734F-950B-2C66810448AC}"/>
              </a:ext>
            </a:extLst>
          </p:cNvPr>
          <p:cNvSpPr>
            <a:spLocks noGrp="1"/>
          </p:cNvSpPr>
          <p:nvPr>
            <p:ph sz="half" idx="2"/>
          </p:nvPr>
        </p:nvSpPr>
        <p:spPr>
          <a:xfrm>
            <a:off x="6257925" y="1825624"/>
            <a:ext cx="5238749" cy="441166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8513BE8A-7760-E245-B050-17E76D401746}"/>
              </a:ext>
            </a:extLst>
          </p:cNvPr>
          <p:cNvSpPr>
            <a:spLocks noGrp="1"/>
          </p:cNvSpPr>
          <p:nvPr>
            <p:ph type="dt" sz="half" idx="10"/>
          </p:nvPr>
        </p:nvSpPr>
        <p:spPr/>
        <p:txBody>
          <a:bodyPr/>
          <a:lstStyle/>
          <a:p>
            <a:fld id="{0A5FF01E-EED3-D74E-AD46-ECBCF9AEE70F}" type="datetime1">
              <a:rPr lang="fi-FI" smtClean="0"/>
              <a:t>5.9.2024</a:t>
            </a:fld>
            <a:endParaRPr lang="fi-FI"/>
          </a:p>
        </p:txBody>
      </p:sp>
      <p:sp>
        <p:nvSpPr>
          <p:cNvPr id="6" name="Alatunnisteen paikkamerkki 5">
            <a:extLst>
              <a:ext uri="{FF2B5EF4-FFF2-40B4-BE49-F238E27FC236}">
                <a16:creationId xmlns:a16="http://schemas.microsoft.com/office/drawing/2014/main" id="{3D9DDE0D-B80B-B448-8F6A-AA9BA3EFE648}"/>
              </a:ext>
            </a:extLst>
          </p:cNvPr>
          <p:cNvSpPr>
            <a:spLocks noGrp="1"/>
          </p:cNvSpPr>
          <p:nvPr>
            <p:ph type="ftr" sz="quarter" idx="11"/>
          </p:nvPr>
        </p:nvSpPr>
        <p:spPr/>
        <p:txBody>
          <a:bodyPr/>
          <a:lstStyle/>
          <a:p>
            <a:r>
              <a:rPr lang="fi-FI"/>
              <a:t>Esittäjä Sukunimi</a:t>
            </a:r>
          </a:p>
        </p:txBody>
      </p:sp>
      <p:sp>
        <p:nvSpPr>
          <p:cNvPr id="7" name="Dian numeron paikkamerkki 6">
            <a:extLst>
              <a:ext uri="{FF2B5EF4-FFF2-40B4-BE49-F238E27FC236}">
                <a16:creationId xmlns:a16="http://schemas.microsoft.com/office/drawing/2014/main" id="{099149DD-5EC6-8E44-B614-A282DF138E7B}"/>
              </a:ext>
            </a:extLst>
          </p:cNvPr>
          <p:cNvSpPr>
            <a:spLocks noGrp="1"/>
          </p:cNvSpPr>
          <p:nvPr>
            <p:ph type="sldNum" sz="quarter" idx="12"/>
          </p:nvPr>
        </p:nvSpPr>
        <p:spPr/>
        <p:txBody>
          <a:bodyPr/>
          <a:lstStyle/>
          <a:p>
            <a:fld id="{B08B221B-C25A-8542-BD0D-4682CBCFB18A}" type="slidenum">
              <a:rPr lang="fi-FI" smtClean="0"/>
              <a:t>‹#›</a:t>
            </a:fld>
            <a:endParaRPr lang="fi-FI"/>
          </a:p>
        </p:txBody>
      </p:sp>
      <p:sp>
        <p:nvSpPr>
          <p:cNvPr id="34" name="Tekstin paikkamerkki 33">
            <a:extLst>
              <a:ext uri="{FF2B5EF4-FFF2-40B4-BE49-F238E27FC236}">
                <a16:creationId xmlns:a16="http://schemas.microsoft.com/office/drawing/2014/main" id="{EC06FC2F-3842-AE46-994A-A0CE69A23AEA}"/>
              </a:ext>
            </a:extLst>
          </p:cNvPr>
          <p:cNvSpPr>
            <a:spLocks noGrp="1"/>
          </p:cNvSpPr>
          <p:nvPr>
            <p:ph type="body" sz="quarter" idx="13"/>
          </p:nvPr>
        </p:nvSpPr>
        <p:spPr>
          <a:xfrm>
            <a:off x="6257925" y="282574"/>
            <a:ext cx="5238750" cy="1309688"/>
          </a:xfrm>
        </p:spPr>
        <p:txBody>
          <a:bodyPr anchor="b"/>
          <a:lstStyle>
            <a:lvl1pPr>
              <a:defRPr lang="fi-FI" sz="4600" b="0"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grpSp>
        <p:nvGrpSpPr>
          <p:cNvPr id="33" name="Ryhmä 32">
            <a:extLst>
              <a:ext uri="{FF2B5EF4-FFF2-40B4-BE49-F238E27FC236}">
                <a16:creationId xmlns:a16="http://schemas.microsoft.com/office/drawing/2014/main" id="{8A219896-248B-FA40-BBCF-082EC146DF9C}"/>
              </a:ext>
            </a:extLst>
          </p:cNvPr>
          <p:cNvGrpSpPr/>
          <p:nvPr userDrawn="1"/>
        </p:nvGrpSpPr>
        <p:grpSpPr>
          <a:xfrm>
            <a:off x="-2" y="962"/>
            <a:ext cx="324000" cy="6543876"/>
            <a:chOff x="-2" y="962"/>
            <a:chExt cx="324000" cy="6543876"/>
          </a:xfrm>
        </p:grpSpPr>
        <p:sp>
          <p:nvSpPr>
            <p:cNvPr id="35" name="Freeform 81">
              <a:extLst>
                <a:ext uri="{FF2B5EF4-FFF2-40B4-BE49-F238E27FC236}">
                  <a16:creationId xmlns:a16="http://schemas.microsoft.com/office/drawing/2014/main" id="{A330F32A-EE33-0943-B036-EC92BAEF4A6C}"/>
                </a:ext>
              </a:extLst>
            </p:cNvPr>
            <p:cNvSpPr>
              <a:spLocks noChangeArrowheads="1"/>
            </p:cNvSpPr>
            <p:nvPr userDrawn="1"/>
          </p:nvSpPr>
          <p:spPr bwMode="auto">
            <a:xfrm>
              <a:off x="-2" y="96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9D5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81">
              <a:extLst>
                <a:ext uri="{FF2B5EF4-FFF2-40B4-BE49-F238E27FC236}">
                  <a16:creationId xmlns:a16="http://schemas.microsoft.com/office/drawing/2014/main" id="{103F92C8-D57B-3F4F-82C3-EB6A37C5E01D}"/>
                </a:ext>
              </a:extLst>
            </p:cNvPr>
            <p:cNvSpPr>
              <a:spLocks noChangeArrowheads="1"/>
            </p:cNvSpPr>
            <p:nvPr userDrawn="1"/>
          </p:nvSpPr>
          <p:spPr bwMode="auto">
            <a:xfrm>
              <a:off x="-2" y="625683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D9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81">
              <a:extLst>
                <a:ext uri="{FF2B5EF4-FFF2-40B4-BE49-F238E27FC236}">
                  <a16:creationId xmlns:a16="http://schemas.microsoft.com/office/drawing/2014/main" id="{D97CB574-FBA3-F140-97A0-C88A758F5E04}"/>
                </a:ext>
              </a:extLst>
            </p:cNvPr>
            <p:cNvSpPr>
              <a:spLocks noChangeArrowheads="1"/>
            </p:cNvSpPr>
            <p:nvPr userDrawn="1"/>
          </p:nvSpPr>
          <p:spPr bwMode="auto">
            <a:xfrm>
              <a:off x="-2" y="597248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49C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81">
              <a:extLst>
                <a:ext uri="{FF2B5EF4-FFF2-40B4-BE49-F238E27FC236}">
                  <a16:creationId xmlns:a16="http://schemas.microsoft.com/office/drawing/2014/main" id="{3B0EACBE-FD25-F945-B013-2409E095EEAB}"/>
                </a:ext>
              </a:extLst>
            </p:cNvPr>
            <p:cNvSpPr>
              <a:spLocks noChangeArrowheads="1"/>
            </p:cNvSpPr>
            <p:nvPr userDrawn="1"/>
          </p:nvSpPr>
          <p:spPr bwMode="auto">
            <a:xfrm>
              <a:off x="-2" y="569134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E84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81">
              <a:extLst>
                <a:ext uri="{FF2B5EF4-FFF2-40B4-BE49-F238E27FC236}">
                  <a16:creationId xmlns:a16="http://schemas.microsoft.com/office/drawing/2014/main" id="{7EDAB82E-F82C-6A48-BA4A-84F8B8124233}"/>
                </a:ext>
              </a:extLst>
            </p:cNvPr>
            <p:cNvSpPr>
              <a:spLocks noChangeArrowheads="1"/>
            </p:cNvSpPr>
            <p:nvPr userDrawn="1"/>
          </p:nvSpPr>
          <p:spPr bwMode="auto">
            <a:xfrm>
              <a:off x="-2" y="540376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74C9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81">
              <a:extLst>
                <a:ext uri="{FF2B5EF4-FFF2-40B4-BE49-F238E27FC236}">
                  <a16:creationId xmlns:a16="http://schemas.microsoft.com/office/drawing/2014/main" id="{9657EDD6-D5F9-E644-9403-1127DD0F243F}"/>
                </a:ext>
              </a:extLst>
            </p:cNvPr>
            <p:cNvSpPr>
              <a:spLocks noChangeArrowheads="1"/>
            </p:cNvSpPr>
            <p:nvPr userDrawn="1"/>
          </p:nvSpPr>
          <p:spPr bwMode="auto">
            <a:xfrm>
              <a:off x="-2" y="511940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9B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81">
              <a:extLst>
                <a:ext uri="{FF2B5EF4-FFF2-40B4-BE49-F238E27FC236}">
                  <a16:creationId xmlns:a16="http://schemas.microsoft.com/office/drawing/2014/main" id="{E15FAAF3-C558-1748-B285-220247296DCD}"/>
                </a:ext>
              </a:extLst>
            </p:cNvPr>
            <p:cNvSpPr>
              <a:spLocks noChangeArrowheads="1"/>
            </p:cNvSpPr>
            <p:nvPr userDrawn="1"/>
          </p:nvSpPr>
          <p:spPr bwMode="auto">
            <a:xfrm>
              <a:off x="-2" y="483504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CC6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81">
              <a:extLst>
                <a:ext uri="{FF2B5EF4-FFF2-40B4-BE49-F238E27FC236}">
                  <a16:creationId xmlns:a16="http://schemas.microsoft.com/office/drawing/2014/main" id="{44CE3D8A-82E0-0A43-9DB4-C425CCA45172}"/>
                </a:ext>
              </a:extLst>
            </p:cNvPr>
            <p:cNvSpPr>
              <a:spLocks noChangeArrowheads="1"/>
            </p:cNvSpPr>
            <p:nvPr userDrawn="1"/>
          </p:nvSpPr>
          <p:spPr bwMode="auto">
            <a:xfrm>
              <a:off x="-2" y="455069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C0E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81">
              <a:extLst>
                <a:ext uri="{FF2B5EF4-FFF2-40B4-BE49-F238E27FC236}">
                  <a16:creationId xmlns:a16="http://schemas.microsoft.com/office/drawing/2014/main" id="{07BE0F39-EBFD-A54C-BF6F-81F316986313}"/>
                </a:ext>
              </a:extLst>
            </p:cNvPr>
            <p:cNvSpPr>
              <a:spLocks noChangeArrowheads="1"/>
            </p:cNvSpPr>
            <p:nvPr userDrawn="1"/>
          </p:nvSpPr>
          <p:spPr bwMode="auto">
            <a:xfrm>
              <a:off x="-2" y="426633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3C1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81">
              <a:extLst>
                <a:ext uri="{FF2B5EF4-FFF2-40B4-BE49-F238E27FC236}">
                  <a16:creationId xmlns:a16="http://schemas.microsoft.com/office/drawing/2014/main" id="{300BD815-DCD0-494F-8DA5-19BD2D5185B5}"/>
                </a:ext>
              </a:extLst>
            </p:cNvPr>
            <p:cNvSpPr>
              <a:spLocks noChangeArrowheads="1"/>
            </p:cNvSpPr>
            <p:nvPr userDrawn="1"/>
          </p:nvSpPr>
          <p:spPr bwMode="auto">
            <a:xfrm>
              <a:off x="-2" y="398197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533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81">
              <a:extLst>
                <a:ext uri="{FF2B5EF4-FFF2-40B4-BE49-F238E27FC236}">
                  <a16:creationId xmlns:a16="http://schemas.microsoft.com/office/drawing/2014/main" id="{8E51F997-0A83-7049-8D6F-997326BE73E6}"/>
                </a:ext>
              </a:extLst>
            </p:cNvPr>
            <p:cNvSpPr>
              <a:spLocks noChangeArrowheads="1"/>
            </p:cNvSpPr>
            <p:nvPr userDrawn="1"/>
          </p:nvSpPr>
          <p:spPr bwMode="auto">
            <a:xfrm>
              <a:off x="-2" y="369761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8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81">
              <a:extLst>
                <a:ext uri="{FF2B5EF4-FFF2-40B4-BE49-F238E27FC236}">
                  <a16:creationId xmlns:a16="http://schemas.microsoft.com/office/drawing/2014/main" id="{78718E53-F7AB-1144-88F1-03186B0DADF0}"/>
                </a:ext>
              </a:extLst>
            </p:cNvPr>
            <p:cNvSpPr>
              <a:spLocks noChangeArrowheads="1"/>
            </p:cNvSpPr>
            <p:nvPr userDrawn="1"/>
          </p:nvSpPr>
          <p:spPr bwMode="auto">
            <a:xfrm>
              <a:off x="-2" y="341325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27B7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81">
              <a:extLst>
                <a:ext uri="{FF2B5EF4-FFF2-40B4-BE49-F238E27FC236}">
                  <a16:creationId xmlns:a16="http://schemas.microsoft.com/office/drawing/2014/main" id="{9F1824A2-009D-B94B-BB81-0676DB007FFB}"/>
                </a:ext>
              </a:extLst>
            </p:cNvPr>
            <p:cNvSpPr>
              <a:spLocks noChangeArrowheads="1"/>
            </p:cNvSpPr>
            <p:nvPr userDrawn="1"/>
          </p:nvSpPr>
          <p:spPr bwMode="auto">
            <a:xfrm>
              <a:off x="-2" y="312890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E6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81">
              <a:extLst>
                <a:ext uri="{FF2B5EF4-FFF2-40B4-BE49-F238E27FC236}">
                  <a16:creationId xmlns:a16="http://schemas.microsoft.com/office/drawing/2014/main" id="{841605A0-8EF8-5E48-A91C-24166379AEC7}"/>
                </a:ext>
              </a:extLst>
            </p:cNvPr>
            <p:cNvSpPr>
              <a:spLocks noChangeArrowheads="1"/>
            </p:cNvSpPr>
            <p:nvPr userDrawn="1"/>
          </p:nvSpPr>
          <p:spPr bwMode="auto">
            <a:xfrm>
              <a:off x="-2" y="284454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DCD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81">
              <a:extLst>
                <a:ext uri="{FF2B5EF4-FFF2-40B4-BE49-F238E27FC236}">
                  <a16:creationId xmlns:a16="http://schemas.microsoft.com/office/drawing/2014/main" id="{68CED439-2EE1-1844-A9AE-AE59AE9A1326}"/>
                </a:ext>
              </a:extLst>
            </p:cNvPr>
            <p:cNvSpPr>
              <a:spLocks noChangeArrowheads="1"/>
            </p:cNvSpPr>
            <p:nvPr userDrawn="1"/>
          </p:nvSpPr>
          <p:spPr bwMode="auto">
            <a:xfrm>
              <a:off x="-2" y="256018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8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81">
              <a:extLst>
                <a:ext uri="{FF2B5EF4-FFF2-40B4-BE49-F238E27FC236}">
                  <a16:creationId xmlns:a16="http://schemas.microsoft.com/office/drawing/2014/main" id="{B282C8DE-2861-2943-BE54-699ED7FBBE63}"/>
                </a:ext>
              </a:extLst>
            </p:cNvPr>
            <p:cNvSpPr>
              <a:spLocks noChangeArrowheads="1"/>
            </p:cNvSpPr>
            <p:nvPr userDrawn="1"/>
          </p:nvSpPr>
          <p:spPr bwMode="auto">
            <a:xfrm>
              <a:off x="-2" y="227582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019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81">
              <a:extLst>
                <a:ext uri="{FF2B5EF4-FFF2-40B4-BE49-F238E27FC236}">
                  <a16:creationId xmlns:a16="http://schemas.microsoft.com/office/drawing/2014/main" id="{DAF661B1-B2C4-264A-A843-CE7CD54430F2}"/>
                </a:ext>
              </a:extLst>
            </p:cNvPr>
            <p:cNvSpPr>
              <a:spLocks noChangeArrowheads="1"/>
            </p:cNvSpPr>
            <p:nvPr userDrawn="1"/>
          </p:nvSpPr>
          <p:spPr bwMode="auto">
            <a:xfrm>
              <a:off x="-2" y="199146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935F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1">
              <a:extLst>
                <a:ext uri="{FF2B5EF4-FFF2-40B4-BE49-F238E27FC236}">
                  <a16:creationId xmlns:a16="http://schemas.microsoft.com/office/drawing/2014/main" id="{388E69A5-B75D-5947-B4F1-AEF1F4AAC93D}"/>
                </a:ext>
              </a:extLst>
            </p:cNvPr>
            <p:cNvSpPr>
              <a:spLocks noChangeArrowheads="1"/>
            </p:cNvSpPr>
            <p:nvPr userDrawn="1"/>
          </p:nvSpPr>
          <p:spPr bwMode="auto">
            <a:xfrm>
              <a:off x="-2" y="170711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84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81">
              <a:extLst>
                <a:ext uri="{FF2B5EF4-FFF2-40B4-BE49-F238E27FC236}">
                  <a16:creationId xmlns:a16="http://schemas.microsoft.com/office/drawing/2014/main" id="{A52E8716-2D7F-424C-86CD-57422B6CC67A}"/>
                </a:ext>
              </a:extLst>
            </p:cNvPr>
            <p:cNvSpPr>
              <a:spLocks noChangeArrowheads="1"/>
            </p:cNvSpPr>
            <p:nvPr userDrawn="1"/>
          </p:nvSpPr>
          <p:spPr bwMode="auto">
            <a:xfrm>
              <a:off x="-2" y="142275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C0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81">
              <a:extLst>
                <a:ext uri="{FF2B5EF4-FFF2-40B4-BE49-F238E27FC236}">
                  <a16:creationId xmlns:a16="http://schemas.microsoft.com/office/drawing/2014/main" id="{72F73CF0-B954-884D-BDF2-EF190D52F1E1}"/>
                </a:ext>
              </a:extLst>
            </p:cNvPr>
            <p:cNvSpPr>
              <a:spLocks noChangeArrowheads="1"/>
            </p:cNvSpPr>
            <p:nvPr userDrawn="1"/>
          </p:nvSpPr>
          <p:spPr bwMode="auto">
            <a:xfrm>
              <a:off x="-2" y="113839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A309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81">
              <a:extLst>
                <a:ext uri="{FF2B5EF4-FFF2-40B4-BE49-F238E27FC236}">
                  <a16:creationId xmlns:a16="http://schemas.microsoft.com/office/drawing/2014/main" id="{A117A266-FA45-AC48-A57E-BF6D6E1D4F6F}"/>
                </a:ext>
              </a:extLst>
            </p:cNvPr>
            <p:cNvSpPr>
              <a:spLocks noChangeArrowheads="1"/>
            </p:cNvSpPr>
            <p:nvPr userDrawn="1"/>
          </p:nvSpPr>
          <p:spPr bwMode="auto">
            <a:xfrm>
              <a:off x="-2" y="85403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81">
              <a:extLst>
                <a:ext uri="{FF2B5EF4-FFF2-40B4-BE49-F238E27FC236}">
                  <a16:creationId xmlns:a16="http://schemas.microsoft.com/office/drawing/2014/main" id="{E3CCE89A-E041-354C-9889-4A93ED1B3498}"/>
                </a:ext>
              </a:extLst>
            </p:cNvPr>
            <p:cNvSpPr>
              <a:spLocks noChangeArrowheads="1"/>
            </p:cNvSpPr>
            <p:nvPr userDrawn="1"/>
          </p:nvSpPr>
          <p:spPr bwMode="auto">
            <a:xfrm>
              <a:off x="-2" y="56967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C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7" name="Freeform 81">
              <a:extLst>
                <a:ext uri="{FF2B5EF4-FFF2-40B4-BE49-F238E27FC236}">
                  <a16:creationId xmlns:a16="http://schemas.microsoft.com/office/drawing/2014/main" id="{6B8828ED-F0AB-D849-834D-1F2B4C00DEAC}"/>
                </a:ext>
              </a:extLst>
            </p:cNvPr>
            <p:cNvSpPr>
              <a:spLocks noChangeArrowheads="1"/>
            </p:cNvSpPr>
            <p:nvPr userDrawn="1"/>
          </p:nvSpPr>
          <p:spPr bwMode="auto">
            <a:xfrm>
              <a:off x="-2" y="28532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7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718402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right picture ">
    <p:bg>
      <p:bgPr>
        <a:solidFill>
          <a:srgbClr val="FCFCF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D96484-A100-4C49-9261-45F59130802A}"/>
              </a:ext>
            </a:extLst>
          </p:cNvPr>
          <p:cNvSpPr>
            <a:spLocks noGrp="1"/>
          </p:cNvSpPr>
          <p:nvPr>
            <p:ph type="title"/>
          </p:nvPr>
        </p:nvSpPr>
        <p:spPr>
          <a:xfrm>
            <a:off x="695325" y="260350"/>
            <a:ext cx="5076825" cy="1331913"/>
          </a:xfrm>
        </p:spPr>
        <p:txBody>
          <a:bodyPr vert="horz" lIns="0" tIns="0" rIns="0" bIns="0" rtlCol="0" anchor="b">
            <a:noAutofit/>
          </a:bodyPr>
          <a:lstStyle>
            <a:lvl1pPr>
              <a:defRPr lang="fi-FI" dirty="0"/>
            </a:lvl1pPr>
          </a:lstStyle>
          <a:p>
            <a:pPr marL="0" lvl="0"/>
            <a:r>
              <a:rPr lang="fi-FI"/>
              <a:t>Muokkaa ots. perustyyl. napsautt.</a:t>
            </a:r>
            <a:endParaRPr lang="fi-FI" dirty="0"/>
          </a:p>
        </p:txBody>
      </p:sp>
      <p:sp>
        <p:nvSpPr>
          <p:cNvPr id="3" name="Kuvan paikkamerkki 2">
            <a:extLst>
              <a:ext uri="{FF2B5EF4-FFF2-40B4-BE49-F238E27FC236}">
                <a16:creationId xmlns:a16="http://schemas.microsoft.com/office/drawing/2014/main" id="{DAB56B6C-723D-2840-A2F4-053622EB5DC0}"/>
              </a:ext>
            </a:extLst>
          </p:cNvPr>
          <p:cNvSpPr>
            <a:spLocks noGrp="1"/>
          </p:cNvSpPr>
          <p:nvPr>
            <p:ph type="pic" idx="1"/>
          </p:nvPr>
        </p:nvSpPr>
        <p:spPr>
          <a:xfrm>
            <a:off x="6096000" y="0"/>
            <a:ext cx="6096000" cy="6543675"/>
          </a:xfrm>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5" name="Päivämäärän paikkamerkki 4">
            <a:extLst>
              <a:ext uri="{FF2B5EF4-FFF2-40B4-BE49-F238E27FC236}">
                <a16:creationId xmlns:a16="http://schemas.microsoft.com/office/drawing/2014/main" id="{B7BCF4FA-8015-F340-8133-ECCD69E24B8D}"/>
              </a:ext>
            </a:extLst>
          </p:cNvPr>
          <p:cNvSpPr>
            <a:spLocks noGrp="1"/>
          </p:cNvSpPr>
          <p:nvPr>
            <p:ph type="dt" sz="half" idx="10"/>
          </p:nvPr>
        </p:nvSpPr>
        <p:spPr/>
        <p:txBody>
          <a:bodyPr/>
          <a:lstStyle/>
          <a:p>
            <a:fld id="{B421FFFD-A211-7A44-9590-7BD804B220E2}" type="datetime1">
              <a:rPr lang="fi-FI" smtClean="0"/>
              <a:t>5.9.2024</a:t>
            </a:fld>
            <a:endParaRPr lang="fi-FI"/>
          </a:p>
        </p:txBody>
      </p:sp>
      <p:sp>
        <p:nvSpPr>
          <p:cNvPr id="6" name="Alatunnisteen paikkamerkki 5">
            <a:extLst>
              <a:ext uri="{FF2B5EF4-FFF2-40B4-BE49-F238E27FC236}">
                <a16:creationId xmlns:a16="http://schemas.microsoft.com/office/drawing/2014/main" id="{5390EB1C-5D8C-574A-9A0C-9C5DFF47836D}"/>
              </a:ext>
            </a:extLst>
          </p:cNvPr>
          <p:cNvSpPr>
            <a:spLocks noGrp="1"/>
          </p:cNvSpPr>
          <p:nvPr>
            <p:ph type="ftr" sz="quarter" idx="11"/>
          </p:nvPr>
        </p:nvSpPr>
        <p:spPr/>
        <p:txBody>
          <a:bodyPr/>
          <a:lstStyle/>
          <a:p>
            <a:r>
              <a:rPr lang="fi-FI"/>
              <a:t>Esittäjä Sukunimi</a:t>
            </a:r>
          </a:p>
        </p:txBody>
      </p:sp>
      <p:sp>
        <p:nvSpPr>
          <p:cNvPr id="7" name="Dian numeron paikkamerkki 6">
            <a:extLst>
              <a:ext uri="{FF2B5EF4-FFF2-40B4-BE49-F238E27FC236}">
                <a16:creationId xmlns:a16="http://schemas.microsoft.com/office/drawing/2014/main" id="{8D212AA1-DE1D-5440-8506-7398C0C3191D}"/>
              </a:ext>
            </a:extLst>
          </p:cNvPr>
          <p:cNvSpPr>
            <a:spLocks noGrp="1"/>
          </p:cNvSpPr>
          <p:nvPr>
            <p:ph type="sldNum" sz="quarter" idx="12"/>
          </p:nvPr>
        </p:nvSpPr>
        <p:spPr/>
        <p:txBody>
          <a:bodyPr/>
          <a:lstStyle/>
          <a:p>
            <a:fld id="{B08B221B-C25A-8542-BD0D-4682CBCFB18A}" type="slidenum">
              <a:rPr lang="fi-FI" smtClean="0"/>
              <a:t>‹#›</a:t>
            </a:fld>
            <a:endParaRPr lang="fi-FI"/>
          </a:p>
        </p:txBody>
      </p:sp>
      <p:sp>
        <p:nvSpPr>
          <p:cNvPr id="11" name="Tekstin paikkamerkki 10">
            <a:extLst>
              <a:ext uri="{FF2B5EF4-FFF2-40B4-BE49-F238E27FC236}">
                <a16:creationId xmlns:a16="http://schemas.microsoft.com/office/drawing/2014/main" id="{1C1684B6-5077-A34C-9433-59D8607073D9}"/>
              </a:ext>
            </a:extLst>
          </p:cNvPr>
          <p:cNvSpPr>
            <a:spLocks noGrp="1"/>
          </p:cNvSpPr>
          <p:nvPr>
            <p:ph type="body" sz="quarter" idx="13"/>
          </p:nvPr>
        </p:nvSpPr>
        <p:spPr>
          <a:xfrm>
            <a:off x="695325" y="1808164"/>
            <a:ext cx="5076825" cy="4429124"/>
          </a:xfrm>
          <a:solidFill>
            <a:srgbClr val="FCFCFC"/>
          </a:solidFill>
        </p:spPr>
        <p:txBody>
          <a:bodyPr rIns="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grpSp>
        <p:nvGrpSpPr>
          <p:cNvPr id="36" name="Ryhmä 35">
            <a:extLst>
              <a:ext uri="{FF2B5EF4-FFF2-40B4-BE49-F238E27FC236}">
                <a16:creationId xmlns:a16="http://schemas.microsoft.com/office/drawing/2014/main" id="{81C9E930-DC11-B047-8591-0ED099CEC086}"/>
              </a:ext>
            </a:extLst>
          </p:cNvPr>
          <p:cNvGrpSpPr/>
          <p:nvPr userDrawn="1"/>
        </p:nvGrpSpPr>
        <p:grpSpPr>
          <a:xfrm>
            <a:off x="-2" y="962"/>
            <a:ext cx="324000" cy="6543876"/>
            <a:chOff x="-2" y="962"/>
            <a:chExt cx="324000" cy="6543876"/>
          </a:xfrm>
        </p:grpSpPr>
        <p:sp>
          <p:nvSpPr>
            <p:cNvPr id="37" name="Freeform 81">
              <a:extLst>
                <a:ext uri="{FF2B5EF4-FFF2-40B4-BE49-F238E27FC236}">
                  <a16:creationId xmlns:a16="http://schemas.microsoft.com/office/drawing/2014/main" id="{BAC88C53-14E9-6449-AC82-E078F9C16CD4}"/>
                </a:ext>
              </a:extLst>
            </p:cNvPr>
            <p:cNvSpPr>
              <a:spLocks noChangeArrowheads="1"/>
            </p:cNvSpPr>
            <p:nvPr userDrawn="1"/>
          </p:nvSpPr>
          <p:spPr bwMode="auto">
            <a:xfrm>
              <a:off x="-2" y="96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9D5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81">
              <a:extLst>
                <a:ext uri="{FF2B5EF4-FFF2-40B4-BE49-F238E27FC236}">
                  <a16:creationId xmlns:a16="http://schemas.microsoft.com/office/drawing/2014/main" id="{F111B247-7417-BD4F-B9FA-5FF0B476B1FC}"/>
                </a:ext>
              </a:extLst>
            </p:cNvPr>
            <p:cNvSpPr>
              <a:spLocks noChangeArrowheads="1"/>
            </p:cNvSpPr>
            <p:nvPr userDrawn="1"/>
          </p:nvSpPr>
          <p:spPr bwMode="auto">
            <a:xfrm>
              <a:off x="-2" y="625683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D9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81">
              <a:extLst>
                <a:ext uri="{FF2B5EF4-FFF2-40B4-BE49-F238E27FC236}">
                  <a16:creationId xmlns:a16="http://schemas.microsoft.com/office/drawing/2014/main" id="{46F143BB-A6E0-1A44-8F3E-CC647B5E0064}"/>
                </a:ext>
              </a:extLst>
            </p:cNvPr>
            <p:cNvSpPr>
              <a:spLocks noChangeArrowheads="1"/>
            </p:cNvSpPr>
            <p:nvPr userDrawn="1"/>
          </p:nvSpPr>
          <p:spPr bwMode="auto">
            <a:xfrm>
              <a:off x="-2" y="597248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49C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81">
              <a:extLst>
                <a:ext uri="{FF2B5EF4-FFF2-40B4-BE49-F238E27FC236}">
                  <a16:creationId xmlns:a16="http://schemas.microsoft.com/office/drawing/2014/main" id="{0183E40B-3395-FF46-9C24-84C0C0612117}"/>
                </a:ext>
              </a:extLst>
            </p:cNvPr>
            <p:cNvSpPr>
              <a:spLocks noChangeArrowheads="1"/>
            </p:cNvSpPr>
            <p:nvPr userDrawn="1"/>
          </p:nvSpPr>
          <p:spPr bwMode="auto">
            <a:xfrm>
              <a:off x="-2" y="569134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E84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81">
              <a:extLst>
                <a:ext uri="{FF2B5EF4-FFF2-40B4-BE49-F238E27FC236}">
                  <a16:creationId xmlns:a16="http://schemas.microsoft.com/office/drawing/2014/main" id="{78F4B0D6-01B2-EB47-97FC-5BC1810E6A1C}"/>
                </a:ext>
              </a:extLst>
            </p:cNvPr>
            <p:cNvSpPr>
              <a:spLocks noChangeArrowheads="1"/>
            </p:cNvSpPr>
            <p:nvPr userDrawn="1"/>
          </p:nvSpPr>
          <p:spPr bwMode="auto">
            <a:xfrm>
              <a:off x="-2" y="540376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74C9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81">
              <a:extLst>
                <a:ext uri="{FF2B5EF4-FFF2-40B4-BE49-F238E27FC236}">
                  <a16:creationId xmlns:a16="http://schemas.microsoft.com/office/drawing/2014/main" id="{B6469DF2-FF5B-9E47-9EBC-42296C72D2C4}"/>
                </a:ext>
              </a:extLst>
            </p:cNvPr>
            <p:cNvSpPr>
              <a:spLocks noChangeArrowheads="1"/>
            </p:cNvSpPr>
            <p:nvPr userDrawn="1"/>
          </p:nvSpPr>
          <p:spPr bwMode="auto">
            <a:xfrm>
              <a:off x="-2" y="511940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9B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81">
              <a:extLst>
                <a:ext uri="{FF2B5EF4-FFF2-40B4-BE49-F238E27FC236}">
                  <a16:creationId xmlns:a16="http://schemas.microsoft.com/office/drawing/2014/main" id="{ADECE921-13BC-A246-8348-70ACB9D63B03}"/>
                </a:ext>
              </a:extLst>
            </p:cNvPr>
            <p:cNvSpPr>
              <a:spLocks noChangeArrowheads="1"/>
            </p:cNvSpPr>
            <p:nvPr userDrawn="1"/>
          </p:nvSpPr>
          <p:spPr bwMode="auto">
            <a:xfrm>
              <a:off x="-2" y="483504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CC6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81">
              <a:extLst>
                <a:ext uri="{FF2B5EF4-FFF2-40B4-BE49-F238E27FC236}">
                  <a16:creationId xmlns:a16="http://schemas.microsoft.com/office/drawing/2014/main" id="{F5F72C0C-2C37-FA47-8B2F-6B1AC738CAA7}"/>
                </a:ext>
              </a:extLst>
            </p:cNvPr>
            <p:cNvSpPr>
              <a:spLocks noChangeArrowheads="1"/>
            </p:cNvSpPr>
            <p:nvPr userDrawn="1"/>
          </p:nvSpPr>
          <p:spPr bwMode="auto">
            <a:xfrm>
              <a:off x="-2" y="455069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C0E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81">
              <a:extLst>
                <a:ext uri="{FF2B5EF4-FFF2-40B4-BE49-F238E27FC236}">
                  <a16:creationId xmlns:a16="http://schemas.microsoft.com/office/drawing/2014/main" id="{A407BA6A-18AD-534E-B935-0CA7286D4B89}"/>
                </a:ext>
              </a:extLst>
            </p:cNvPr>
            <p:cNvSpPr>
              <a:spLocks noChangeArrowheads="1"/>
            </p:cNvSpPr>
            <p:nvPr userDrawn="1"/>
          </p:nvSpPr>
          <p:spPr bwMode="auto">
            <a:xfrm>
              <a:off x="-2" y="426633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3C1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81">
              <a:extLst>
                <a:ext uri="{FF2B5EF4-FFF2-40B4-BE49-F238E27FC236}">
                  <a16:creationId xmlns:a16="http://schemas.microsoft.com/office/drawing/2014/main" id="{171FB3D4-3EAF-BE41-AB2E-8D1557667AEF}"/>
                </a:ext>
              </a:extLst>
            </p:cNvPr>
            <p:cNvSpPr>
              <a:spLocks noChangeArrowheads="1"/>
            </p:cNvSpPr>
            <p:nvPr userDrawn="1"/>
          </p:nvSpPr>
          <p:spPr bwMode="auto">
            <a:xfrm>
              <a:off x="-2" y="398197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533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81">
              <a:extLst>
                <a:ext uri="{FF2B5EF4-FFF2-40B4-BE49-F238E27FC236}">
                  <a16:creationId xmlns:a16="http://schemas.microsoft.com/office/drawing/2014/main" id="{5ADE5296-0A71-354E-B195-49B40B483051}"/>
                </a:ext>
              </a:extLst>
            </p:cNvPr>
            <p:cNvSpPr>
              <a:spLocks noChangeArrowheads="1"/>
            </p:cNvSpPr>
            <p:nvPr userDrawn="1"/>
          </p:nvSpPr>
          <p:spPr bwMode="auto">
            <a:xfrm>
              <a:off x="-2" y="369761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8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81">
              <a:extLst>
                <a:ext uri="{FF2B5EF4-FFF2-40B4-BE49-F238E27FC236}">
                  <a16:creationId xmlns:a16="http://schemas.microsoft.com/office/drawing/2014/main" id="{B7DCA97F-9A96-304F-99D6-69430C55951E}"/>
                </a:ext>
              </a:extLst>
            </p:cNvPr>
            <p:cNvSpPr>
              <a:spLocks noChangeArrowheads="1"/>
            </p:cNvSpPr>
            <p:nvPr userDrawn="1"/>
          </p:nvSpPr>
          <p:spPr bwMode="auto">
            <a:xfrm>
              <a:off x="-2" y="341325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27B7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81">
              <a:extLst>
                <a:ext uri="{FF2B5EF4-FFF2-40B4-BE49-F238E27FC236}">
                  <a16:creationId xmlns:a16="http://schemas.microsoft.com/office/drawing/2014/main" id="{5A3DED32-081C-494D-AA47-BB9C085A01D3}"/>
                </a:ext>
              </a:extLst>
            </p:cNvPr>
            <p:cNvSpPr>
              <a:spLocks noChangeArrowheads="1"/>
            </p:cNvSpPr>
            <p:nvPr userDrawn="1"/>
          </p:nvSpPr>
          <p:spPr bwMode="auto">
            <a:xfrm>
              <a:off x="-2" y="312890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E6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81">
              <a:extLst>
                <a:ext uri="{FF2B5EF4-FFF2-40B4-BE49-F238E27FC236}">
                  <a16:creationId xmlns:a16="http://schemas.microsoft.com/office/drawing/2014/main" id="{FE8EF7A5-6BEA-3F4B-B398-DA6F6F1016A9}"/>
                </a:ext>
              </a:extLst>
            </p:cNvPr>
            <p:cNvSpPr>
              <a:spLocks noChangeArrowheads="1"/>
            </p:cNvSpPr>
            <p:nvPr userDrawn="1"/>
          </p:nvSpPr>
          <p:spPr bwMode="auto">
            <a:xfrm>
              <a:off x="-2" y="284454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DCD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81">
              <a:extLst>
                <a:ext uri="{FF2B5EF4-FFF2-40B4-BE49-F238E27FC236}">
                  <a16:creationId xmlns:a16="http://schemas.microsoft.com/office/drawing/2014/main" id="{0241D9C1-9402-9F48-BEB2-307D09D58398}"/>
                </a:ext>
              </a:extLst>
            </p:cNvPr>
            <p:cNvSpPr>
              <a:spLocks noChangeArrowheads="1"/>
            </p:cNvSpPr>
            <p:nvPr userDrawn="1"/>
          </p:nvSpPr>
          <p:spPr bwMode="auto">
            <a:xfrm>
              <a:off x="-2" y="256018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8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1">
              <a:extLst>
                <a:ext uri="{FF2B5EF4-FFF2-40B4-BE49-F238E27FC236}">
                  <a16:creationId xmlns:a16="http://schemas.microsoft.com/office/drawing/2014/main" id="{EF0EA87B-5B0E-4546-A135-E3FB83DB6D06}"/>
                </a:ext>
              </a:extLst>
            </p:cNvPr>
            <p:cNvSpPr>
              <a:spLocks noChangeArrowheads="1"/>
            </p:cNvSpPr>
            <p:nvPr userDrawn="1"/>
          </p:nvSpPr>
          <p:spPr bwMode="auto">
            <a:xfrm>
              <a:off x="-2" y="227582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019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81">
              <a:extLst>
                <a:ext uri="{FF2B5EF4-FFF2-40B4-BE49-F238E27FC236}">
                  <a16:creationId xmlns:a16="http://schemas.microsoft.com/office/drawing/2014/main" id="{71B2473F-C7EF-FB4A-8803-44DA12BA310F}"/>
                </a:ext>
              </a:extLst>
            </p:cNvPr>
            <p:cNvSpPr>
              <a:spLocks noChangeArrowheads="1"/>
            </p:cNvSpPr>
            <p:nvPr userDrawn="1"/>
          </p:nvSpPr>
          <p:spPr bwMode="auto">
            <a:xfrm>
              <a:off x="-2" y="199146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935F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81">
              <a:extLst>
                <a:ext uri="{FF2B5EF4-FFF2-40B4-BE49-F238E27FC236}">
                  <a16:creationId xmlns:a16="http://schemas.microsoft.com/office/drawing/2014/main" id="{830D1246-6A93-854A-91A8-B30822E195AD}"/>
                </a:ext>
              </a:extLst>
            </p:cNvPr>
            <p:cNvSpPr>
              <a:spLocks noChangeArrowheads="1"/>
            </p:cNvSpPr>
            <p:nvPr userDrawn="1"/>
          </p:nvSpPr>
          <p:spPr bwMode="auto">
            <a:xfrm>
              <a:off x="-2" y="170711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84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81">
              <a:extLst>
                <a:ext uri="{FF2B5EF4-FFF2-40B4-BE49-F238E27FC236}">
                  <a16:creationId xmlns:a16="http://schemas.microsoft.com/office/drawing/2014/main" id="{B60CAE64-340B-F34B-A246-D1CF017C759E}"/>
                </a:ext>
              </a:extLst>
            </p:cNvPr>
            <p:cNvSpPr>
              <a:spLocks noChangeArrowheads="1"/>
            </p:cNvSpPr>
            <p:nvPr userDrawn="1"/>
          </p:nvSpPr>
          <p:spPr bwMode="auto">
            <a:xfrm>
              <a:off x="-2" y="142275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C0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81">
              <a:extLst>
                <a:ext uri="{FF2B5EF4-FFF2-40B4-BE49-F238E27FC236}">
                  <a16:creationId xmlns:a16="http://schemas.microsoft.com/office/drawing/2014/main" id="{5E047814-46CE-4946-81E3-9BCBCB8397D4}"/>
                </a:ext>
              </a:extLst>
            </p:cNvPr>
            <p:cNvSpPr>
              <a:spLocks noChangeArrowheads="1"/>
            </p:cNvSpPr>
            <p:nvPr userDrawn="1"/>
          </p:nvSpPr>
          <p:spPr bwMode="auto">
            <a:xfrm>
              <a:off x="-2" y="113839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A309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7" name="Freeform 81">
              <a:extLst>
                <a:ext uri="{FF2B5EF4-FFF2-40B4-BE49-F238E27FC236}">
                  <a16:creationId xmlns:a16="http://schemas.microsoft.com/office/drawing/2014/main" id="{C79CFA3B-7B48-234E-BC9F-14E00BD9B36A}"/>
                </a:ext>
              </a:extLst>
            </p:cNvPr>
            <p:cNvSpPr>
              <a:spLocks noChangeArrowheads="1"/>
            </p:cNvSpPr>
            <p:nvPr userDrawn="1"/>
          </p:nvSpPr>
          <p:spPr bwMode="auto">
            <a:xfrm>
              <a:off x="-2" y="85403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8" name="Freeform 81">
              <a:extLst>
                <a:ext uri="{FF2B5EF4-FFF2-40B4-BE49-F238E27FC236}">
                  <a16:creationId xmlns:a16="http://schemas.microsoft.com/office/drawing/2014/main" id="{37C675A3-46DC-3044-A86E-E98C0D5CC841}"/>
                </a:ext>
              </a:extLst>
            </p:cNvPr>
            <p:cNvSpPr>
              <a:spLocks noChangeArrowheads="1"/>
            </p:cNvSpPr>
            <p:nvPr userDrawn="1"/>
          </p:nvSpPr>
          <p:spPr bwMode="auto">
            <a:xfrm>
              <a:off x="-2" y="56967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C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9" name="Freeform 81">
              <a:extLst>
                <a:ext uri="{FF2B5EF4-FFF2-40B4-BE49-F238E27FC236}">
                  <a16:creationId xmlns:a16="http://schemas.microsoft.com/office/drawing/2014/main" id="{8BFFA409-34C4-4B43-ABA8-20A0678C5A61}"/>
                </a:ext>
              </a:extLst>
            </p:cNvPr>
            <p:cNvSpPr>
              <a:spLocks noChangeArrowheads="1"/>
            </p:cNvSpPr>
            <p:nvPr userDrawn="1"/>
          </p:nvSpPr>
          <p:spPr bwMode="auto">
            <a:xfrm>
              <a:off x="-2" y="28532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7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599485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left picture ">
    <p:bg>
      <p:bgPr>
        <a:solidFill>
          <a:srgbClr val="FCFCF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D96484-A100-4C49-9261-45F59130802A}"/>
              </a:ext>
            </a:extLst>
          </p:cNvPr>
          <p:cNvSpPr>
            <a:spLocks noGrp="1"/>
          </p:cNvSpPr>
          <p:nvPr>
            <p:ph type="title"/>
          </p:nvPr>
        </p:nvSpPr>
        <p:spPr>
          <a:xfrm>
            <a:off x="6419850" y="260350"/>
            <a:ext cx="5076825" cy="1331913"/>
          </a:xfrm>
        </p:spPr>
        <p:txBody>
          <a:bodyPr vert="horz" lIns="0" tIns="0" rIns="0" bIns="0" rtlCol="0" anchor="b">
            <a:noAutofit/>
          </a:bodyPr>
          <a:lstStyle>
            <a:lvl1pPr>
              <a:defRPr lang="fi-FI" dirty="0"/>
            </a:lvl1pPr>
          </a:lstStyle>
          <a:p>
            <a:pPr marL="0" lvl="0"/>
            <a:r>
              <a:rPr lang="fi-FI"/>
              <a:t>Muokkaa ots. perustyyl. napsautt.</a:t>
            </a:r>
            <a:endParaRPr lang="fi-FI" dirty="0"/>
          </a:p>
        </p:txBody>
      </p:sp>
      <p:sp>
        <p:nvSpPr>
          <p:cNvPr id="3" name="Kuvan paikkamerkki 2">
            <a:extLst>
              <a:ext uri="{FF2B5EF4-FFF2-40B4-BE49-F238E27FC236}">
                <a16:creationId xmlns:a16="http://schemas.microsoft.com/office/drawing/2014/main" id="{DAB56B6C-723D-2840-A2F4-053622EB5DC0}"/>
              </a:ext>
            </a:extLst>
          </p:cNvPr>
          <p:cNvSpPr>
            <a:spLocks noGrp="1"/>
          </p:cNvSpPr>
          <p:nvPr>
            <p:ph type="pic" idx="1"/>
          </p:nvPr>
        </p:nvSpPr>
        <p:spPr>
          <a:xfrm>
            <a:off x="323849" y="0"/>
            <a:ext cx="5772149" cy="6543675"/>
          </a:xfrm>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5" name="Päivämäärän paikkamerkki 4">
            <a:extLst>
              <a:ext uri="{FF2B5EF4-FFF2-40B4-BE49-F238E27FC236}">
                <a16:creationId xmlns:a16="http://schemas.microsoft.com/office/drawing/2014/main" id="{B7BCF4FA-8015-F340-8133-ECCD69E24B8D}"/>
              </a:ext>
            </a:extLst>
          </p:cNvPr>
          <p:cNvSpPr>
            <a:spLocks noGrp="1"/>
          </p:cNvSpPr>
          <p:nvPr>
            <p:ph type="dt" sz="half" idx="10"/>
          </p:nvPr>
        </p:nvSpPr>
        <p:spPr/>
        <p:txBody>
          <a:bodyPr/>
          <a:lstStyle/>
          <a:p>
            <a:fld id="{98165434-16DD-F54D-B275-DBF12E7D7B9D}" type="datetime1">
              <a:rPr lang="fi-FI" smtClean="0"/>
              <a:t>5.9.2024</a:t>
            </a:fld>
            <a:endParaRPr lang="fi-FI"/>
          </a:p>
        </p:txBody>
      </p:sp>
      <p:sp>
        <p:nvSpPr>
          <p:cNvPr id="6" name="Alatunnisteen paikkamerkki 5">
            <a:extLst>
              <a:ext uri="{FF2B5EF4-FFF2-40B4-BE49-F238E27FC236}">
                <a16:creationId xmlns:a16="http://schemas.microsoft.com/office/drawing/2014/main" id="{5390EB1C-5D8C-574A-9A0C-9C5DFF47836D}"/>
              </a:ext>
            </a:extLst>
          </p:cNvPr>
          <p:cNvSpPr>
            <a:spLocks noGrp="1"/>
          </p:cNvSpPr>
          <p:nvPr>
            <p:ph type="ftr" sz="quarter" idx="11"/>
          </p:nvPr>
        </p:nvSpPr>
        <p:spPr/>
        <p:txBody>
          <a:bodyPr/>
          <a:lstStyle/>
          <a:p>
            <a:r>
              <a:rPr lang="fi-FI"/>
              <a:t>Esittäjä Sukunimi</a:t>
            </a:r>
          </a:p>
        </p:txBody>
      </p:sp>
      <p:sp>
        <p:nvSpPr>
          <p:cNvPr id="7" name="Dian numeron paikkamerkki 6">
            <a:extLst>
              <a:ext uri="{FF2B5EF4-FFF2-40B4-BE49-F238E27FC236}">
                <a16:creationId xmlns:a16="http://schemas.microsoft.com/office/drawing/2014/main" id="{8D212AA1-DE1D-5440-8506-7398C0C3191D}"/>
              </a:ext>
            </a:extLst>
          </p:cNvPr>
          <p:cNvSpPr>
            <a:spLocks noGrp="1"/>
          </p:cNvSpPr>
          <p:nvPr>
            <p:ph type="sldNum" sz="quarter" idx="12"/>
          </p:nvPr>
        </p:nvSpPr>
        <p:spPr/>
        <p:txBody>
          <a:bodyPr/>
          <a:lstStyle/>
          <a:p>
            <a:fld id="{B08B221B-C25A-8542-BD0D-4682CBCFB18A}" type="slidenum">
              <a:rPr lang="fi-FI" smtClean="0"/>
              <a:t>‹#›</a:t>
            </a:fld>
            <a:endParaRPr lang="fi-FI"/>
          </a:p>
        </p:txBody>
      </p:sp>
      <p:sp>
        <p:nvSpPr>
          <p:cNvPr id="11" name="Tekstin paikkamerkki 10">
            <a:extLst>
              <a:ext uri="{FF2B5EF4-FFF2-40B4-BE49-F238E27FC236}">
                <a16:creationId xmlns:a16="http://schemas.microsoft.com/office/drawing/2014/main" id="{1C1684B6-5077-A34C-9433-59D8607073D9}"/>
              </a:ext>
            </a:extLst>
          </p:cNvPr>
          <p:cNvSpPr>
            <a:spLocks noGrp="1"/>
          </p:cNvSpPr>
          <p:nvPr>
            <p:ph type="body" sz="quarter" idx="13"/>
          </p:nvPr>
        </p:nvSpPr>
        <p:spPr>
          <a:xfrm>
            <a:off x="6419849" y="1808164"/>
            <a:ext cx="5076823" cy="4429124"/>
          </a:xfrm>
          <a:solidFill>
            <a:srgbClr val="FCFCFC"/>
          </a:solidFill>
        </p:spPr>
        <p:txBody>
          <a:bodyPr rIns="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grpSp>
        <p:nvGrpSpPr>
          <p:cNvPr id="33" name="Ryhmä 32">
            <a:extLst>
              <a:ext uri="{FF2B5EF4-FFF2-40B4-BE49-F238E27FC236}">
                <a16:creationId xmlns:a16="http://schemas.microsoft.com/office/drawing/2014/main" id="{C287053D-8346-884E-8D92-34BE26BBADE2}"/>
              </a:ext>
            </a:extLst>
          </p:cNvPr>
          <p:cNvGrpSpPr/>
          <p:nvPr userDrawn="1"/>
        </p:nvGrpSpPr>
        <p:grpSpPr>
          <a:xfrm>
            <a:off x="-2" y="962"/>
            <a:ext cx="324000" cy="6543876"/>
            <a:chOff x="-2" y="962"/>
            <a:chExt cx="324000" cy="6543876"/>
          </a:xfrm>
        </p:grpSpPr>
        <p:sp>
          <p:nvSpPr>
            <p:cNvPr id="34" name="Freeform 81">
              <a:extLst>
                <a:ext uri="{FF2B5EF4-FFF2-40B4-BE49-F238E27FC236}">
                  <a16:creationId xmlns:a16="http://schemas.microsoft.com/office/drawing/2014/main" id="{349BFC9A-A6CC-2A44-905D-B97D38E6A764}"/>
                </a:ext>
              </a:extLst>
            </p:cNvPr>
            <p:cNvSpPr>
              <a:spLocks noChangeArrowheads="1"/>
            </p:cNvSpPr>
            <p:nvPr userDrawn="1"/>
          </p:nvSpPr>
          <p:spPr bwMode="auto">
            <a:xfrm>
              <a:off x="-2" y="96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9D5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81">
              <a:extLst>
                <a:ext uri="{FF2B5EF4-FFF2-40B4-BE49-F238E27FC236}">
                  <a16:creationId xmlns:a16="http://schemas.microsoft.com/office/drawing/2014/main" id="{83842762-189D-854B-95FD-EAF6C899DDA4}"/>
                </a:ext>
              </a:extLst>
            </p:cNvPr>
            <p:cNvSpPr>
              <a:spLocks noChangeArrowheads="1"/>
            </p:cNvSpPr>
            <p:nvPr userDrawn="1"/>
          </p:nvSpPr>
          <p:spPr bwMode="auto">
            <a:xfrm>
              <a:off x="-2" y="625683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D9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81">
              <a:extLst>
                <a:ext uri="{FF2B5EF4-FFF2-40B4-BE49-F238E27FC236}">
                  <a16:creationId xmlns:a16="http://schemas.microsoft.com/office/drawing/2014/main" id="{F7EDCDCE-05FA-6442-BF8D-1E900B8552E4}"/>
                </a:ext>
              </a:extLst>
            </p:cNvPr>
            <p:cNvSpPr>
              <a:spLocks noChangeArrowheads="1"/>
            </p:cNvSpPr>
            <p:nvPr userDrawn="1"/>
          </p:nvSpPr>
          <p:spPr bwMode="auto">
            <a:xfrm>
              <a:off x="-2" y="597248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49C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81">
              <a:extLst>
                <a:ext uri="{FF2B5EF4-FFF2-40B4-BE49-F238E27FC236}">
                  <a16:creationId xmlns:a16="http://schemas.microsoft.com/office/drawing/2014/main" id="{C160B944-7ADE-2047-A34C-797436EB7820}"/>
                </a:ext>
              </a:extLst>
            </p:cNvPr>
            <p:cNvSpPr>
              <a:spLocks noChangeArrowheads="1"/>
            </p:cNvSpPr>
            <p:nvPr userDrawn="1"/>
          </p:nvSpPr>
          <p:spPr bwMode="auto">
            <a:xfrm>
              <a:off x="-2" y="569134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E84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81">
              <a:extLst>
                <a:ext uri="{FF2B5EF4-FFF2-40B4-BE49-F238E27FC236}">
                  <a16:creationId xmlns:a16="http://schemas.microsoft.com/office/drawing/2014/main" id="{32EE1621-DD1F-FF4E-9D6C-0E82E9635E86}"/>
                </a:ext>
              </a:extLst>
            </p:cNvPr>
            <p:cNvSpPr>
              <a:spLocks noChangeArrowheads="1"/>
            </p:cNvSpPr>
            <p:nvPr userDrawn="1"/>
          </p:nvSpPr>
          <p:spPr bwMode="auto">
            <a:xfrm>
              <a:off x="-2" y="540376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74C9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81">
              <a:extLst>
                <a:ext uri="{FF2B5EF4-FFF2-40B4-BE49-F238E27FC236}">
                  <a16:creationId xmlns:a16="http://schemas.microsoft.com/office/drawing/2014/main" id="{358164B9-BA46-954C-B15D-2AA75A172D58}"/>
                </a:ext>
              </a:extLst>
            </p:cNvPr>
            <p:cNvSpPr>
              <a:spLocks noChangeArrowheads="1"/>
            </p:cNvSpPr>
            <p:nvPr userDrawn="1"/>
          </p:nvSpPr>
          <p:spPr bwMode="auto">
            <a:xfrm>
              <a:off x="-2" y="511940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9B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81">
              <a:extLst>
                <a:ext uri="{FF2B5EF4-FFF2-40B4-BE49-F238E27FC236}">
                  <a16:creationId xmlns:a16="http://schemas.microsoft.com/office/drawing/2014/main" id="{BF68AF6E-9DCD-7A40-B6E5-BABA00224331}"/>
                </a:ext>
              </a:extLst>
            </p:cNvPr>
            <p:cNvSpPr>
              <a:spLocks noChangeArrowheads="1"/>
            </p:cNvSpPr>
            <p:nvPr userDrawn="1"/>
          </p:nvSpPr>
          <p:spPr bwMode="auto">
            <a:xfrm>
              <a:off x="-2" y="483504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CC6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81">
              <a:extLst>
                <a:ext uri="{FF2B5EF4-FFF2-40B4-BE49-F238E27FC236}">
                  <a16:creationId xmlns:a16="http://schemas.microsoft.com/office/drawing/2014/main" id="{DB1B015E-8F39-6C48-8F5E-96E4382B758E}"/>
                </a:ext>
              </a:extLst>
            </p:cNvPr>
            <p:cNvSpPr>
              <a:spLocks noChangeArrowheads="1"/>
            </p:cNvSpPr>
            <p:nvPr userDrawn="1"/>
          </p:nvSpPr>
          <p:spPr bwMode="auto">
            <a:xfrm>
              <a:off x="-2" y="455069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C0E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81">
              <a:extLst>
                <a:ext uri="{FF2B5EF4-FFF2-40B4-BE49-F238E27FC236}">
                  <a16:creationId xmlns:a16="http://schemas.microsoft.com/office/drawing/2014/main" id="{F4AC6AA8-65C3-2546-815C-4AE04D58EF99}"/>
                </a:ext>
              </a:extLst>
            </p:cNvPr>
            <p:cNvSpPr>
              <a:spLocks noChangeArrowheads="1"/>
            </p:cNvSpPr>
            <p:nvPr userDrawn="1"/>
          </p:nvSpPr>
          <p:spPr bwMode="auto">
            <a:xfrm>
              <a:off x="-2" y="426633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3C1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81">
              <a:extLst>
                <a:ext uri="{FF2B5EF4-FFF2-40B4-BE49-F238E27FC236}">
                  <a16:creationId xmlns:a16="http://schemas.microsoft.com/office/drawing/2014/main" id="{E3EC1014-EB17-7242-8A0D-43DC99FEBA6E}"/>
                </a:ext>
              </a:extLst>
            </p:cNvPr>
            <p:cNvSpPr>
              <a:spLocks noChangeArrowheads="1"/>
            </p:cNvSpPr>
            <p:nvPr userDrawn="1"/>
          </p:nvSpPr>
          <p:spPr bwMode="auto">
            <a:xfrm>
              <a:off x="-2" y="398197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533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81">
              <a:extLst>
                <a:ext uri="{FF2B5EF4-FFF2-40B4-BE49-F238E27FC236}">
                  <a16:creationId xmlns:a16="http://schemas.microsoft.com/office/drawing/2014/main" id="{00C5753E-0358-F947-8686-FE496D47782C}"/>
                </a:ext>
              </a:extLst>
            </p:cNvPr>
            <p:cNvSpPr>
              <a:spLocks noChangeArrowheads="1"/>
            </p:cNvSpPr>
            <p:nvPr userDrawn="1"/>
          </p:nvSpPr>
          <p:spPr bwMode="auto">
            <a:xfrm>
              <a:off x="-2" y="369761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8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81">
              <a:extLst>
                <a:ext uri="{FF2B5EF4-FFF2-40B4-BE49-F238E27FC236}">
                  <a16:creationId xmlns:a16="http://schemas.microsoft.com/office/drawing/2014/main" id="{0412551F-0B45-6646-85BC-2ACA1193B63A}"/>
                </a:ext>
              </a:extLst>
            </p:cNvPr>
            <p:cNvSpPr>
              <a:spLocks noChangeArrowheads="1"/>
            </p:cNvSpPr>
            <p:nvPr userDrawn="1"/>
          </p:nvSpPr>
          <p:spPr bwMode="auto">
            <a:xfrm>
              <a:off x="-2" y="341325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27B7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81">
              <a:extLst>
                <a:ext uri="{FF2B5EF4-FFF2-40B4-BE49-F238E27FC236}">
                  <a16:creationId xmlns:a16="http://schemas.microsoft.com/office/drawing/2014/main" id="{4BF52711-1B05-C042-8040-57C6DCB36AD1}"/>
                </a:ext>
              </a:extLst>
            </p:cNvPr>
            <p:cNvSpPr>
              <a:spLocks noChangeArrowheads="1"/>
            </p:cNvSpPr>
            <p:nvPr userDrawn="1"/>
          </p:nvSpPr>
          <p:spPr bwMode="auto">
            <a:xfrm>
              <a:off x="-2" y="312890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E6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81">
              <a:extLst>
                <a:ext uri="{FF2B5EF4-FFF2-40B4-BE49-F238E27FC236}">
                  <a16:creationId xmlns:a16="http://schemas.microsoft.com/office/drawing/2014/main" id="{3D78EFBC-AF75-294A-92F7-20E663F8CD95}"/>
                </a:ext>
              </a:extLst>
            </p:cNvPr>
            <p:cNvSpPr>
              <a:spLocks noChangeArrowheads="1"/>
            </p:cNvSpPr>
            <p:nvPr userDrawn="1"/>
          </p:nvSpPr>
          <p:spPr bwMode="auto">
            <a:xfrm>
              <a:off x="-2" y="284454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DCD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81">
              <a:extLst>
                <a:ext uri="{FF2B5EF4-FFF2-40B4-BE49-F238E27FC236}">
                  <a16:creationId xmlns:a16="http://schemas.microsoft.com/office/drawing/2014/main" id="{88C57722-2684-714B-9C85-F279DA6843FD}"/>
                </a:ext>
              </a:extLst>
            </p:cNvPr>
            <p:cNvSpPr>
              <a:spLocks noChangeArrowheads="1"/>
            </p:cNvSpPr>
            <p:nvPr userDrawn="1"/>
          </p:nvSpPr>
          <p:spPr bwMode="auto">
            <a:xfrm>
              <a:off x="-2" y="256018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8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81">
              <a:extLst>
                <a:ext uri="{FF2B5EF4-FFF2-40B4-BE49-F238E27FC236}">
                  <a16:creationId xmlns:a16="http://schemas.microsoft.com/office/drawing/2014/main" id="{F3003E8E-CA6D-294B-9B11-A412E2A939B8}"/>
                </a:ext>
              </a:extLst>
            </p:cNvPr>
            <p:cNvSpPr>
              <a:spLocks noChangeArrowheads="1"/>
            </p:cNvSpPr>
            <p:nvPr userDrawn="1"/>
          </p:nvSpPr>
          <p:spPr bwMode="auto">
            <a:xfrm>
              <a:off x="-2" y="227582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019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81">
              <a:extLst>
                <a:ext uri="{FF2B5EF4-FFF2-40B4-BE49-F238E27FC236}">
                  <a16:creationId xmlns:a16="http://schemas.microsoft.com/office/drawing/2014/main" id="{1B63E86E-8A99-0C49-8796-1542E61758F0}"/>
                </a:ext>
              </a:extLst>
            </p:cNvPr>
            <p:cNvSpPr>
              <a:spLocks noChangeArrowheads="1"/>
            </p:cNvSpPr>
            <p:nvPr userDrawn="1"/>
          </p:nvSpPr>
          <p:spPr bwMode="auto">
            <a:xfrm>
              <a:off x="-2" y="199146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935F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81">
              <a:extLst>
                <a:ext uri="{FF2B5EF4-FFF2-40B4-BE49-F238E27FC236}">
                  <a16:creationId xmlns:a16="http://schemas.microsoft.com/office/drawing/2014/main" id="{414FD56F-4730-944E-BB6E-17E445BEBE63}"/>
                </a:ext>
              </a:extLst>
            </p:cNvPr>
            <p:cNvSpPr>
              <a:spLocks noChangeArrowheads="1"/>
            </p:cNvSpPr>
            <p:nvPr userDrawn="1"/>
          </p:nvSpPr>
          <p:spPr bwMode="auto">
            <a:xfrm>
              <a:off x="-2" y="170711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84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1">
              <a:extLst>
                <a:ext uri="{FF2B5EF4-FFF2-40B4-BE49-F238E27FC236}">
                  <a16:creationId xmlns:a16="http://schemas.microsoft.com/office/drawing/2014/main" id="{D7CFB33C-3884-A34D-8944-FA7EDA6C6A32}"/>
                </a:ext>
              </a:extLst>
            </p:cNvPr>
            <p:cNvSpPr>
              <a:spLocks noChangeArrowheads="1"/>
            </p:cNvSpPr>
            <p:nvPr userDrawn="1"/>
          </p:nvSpPr>
          <p:spPr bwMode="auto">
            <a:xfrm>
              <a:off x="-2" y="142275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C0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81">
              <a:extLst>
                <a:ext uri="{FF2B5EF4-FFF2-40B4-BE49-F238E27FC236}">
                  <a16:creationId xmlns:a16="http://schemas.microsoft.com/office/drawing/2014/main" id="{3DA027CD-DF07-6C41-824D-CC64A48CEE19}"/>
                </a:ext>
              </a:extLst>
            </p:cNvPr>
            <p:cNvSpPr>
              <a:spLocks noChangeArrowheads="1"/>
            </p:cNvSpPr>
            <p:nvPr userDrawn="1"/>
          </p:nvSpPr>
          <p:spPr bwMode="auto">
            <a:xfrm>
              <a:off x="-2" y="113839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A309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81">
              <a:extLst>
                <a:ext uri="{FF2B5EF4-FFF2-40B4-BE49-F238E27FC236}">
                  <a16:creationId xmlns:a16="http://schemas.microsoft.com/office/drawing/2014/main" id="{A6123531-256A-0F40-89B0-E88F9EC66A86}"/>
                </a:ext>
              </a:extLst>
            </p:cNvPr>
            <p:cNvSpPr>
              <a:spLocks noChangeArrowheads="1"/>
            </p:cNvSpPr>
            <p:nvPr userDrawn="1"/>
          </p:nvSpPr>
          <p:spPr bwMode="auto">
            <a:xfrm>
              <a:off x="-2" y="85403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81">
              <a:extLst>
                <a:ext uri="{FF2B5EF4-FFF2-40B4-BE49-F238E27FC236}">
                  <a16:creationId xmlns:a16="http://schemas.microsoft.com/office/drawing/2014/main" id="{693BBE04-3706-D045-8E66-AAFFB75C379E}"/>
                </a:ext>
              </a:extLst>
            </p:cNvPr>
            <p:cNvSpPr>
              <a:spLocks noChangeArrowheads="1"/>
            </p:cNvSpPr>
            <p:nvPr userDrawn="1"/>
          </p:nvSpPr>
          <p:spPr bwMode="auto">
            <a:xfrm>
              <a:off x="-2" y="56967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C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81">
              <a:extLst>
                <a:ext uri="{FF2B5EF4-FFF2-40B4-BE49-F238E27FC236}">
                  <a16:creationId xmlns:a16="http://schemas.microsoft.com/office/drawing/2014/main" id="{7E0D4457-B9ED-CB4B-A018-05445F568ED5}"/>
                </a:ext>
              </a:extLst>
            </p:cNvPr>
            <p:cNvSpPr>
              <a:spLocks noChangeArrowheads="1"/>
            </p:cNvSpPr>
            <p:nvPr userDrawn="1"/>
          </p:nvSpPr>
          <p:spPr bwMode="auto">
            <a:xfrm>
              <a:off x="-2" y="28532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7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18169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rgbClr val="FCFCFC"/>
        </a:solidFill>
        <a:effectLst/>
      </p:bgPr>
    </p:bg>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DAB56B6C-723D-2840-A2F4-053622EB5DC0}"/>
              </a:ext>
            </a:extLst>
          </p:cNvPr>
          <p:cNvSpPr>
            <a:spLocks noGrp="1"/>
          </p:cNvSpPr>
          <p:nvPr>
            <p:ph type="pic" idx="1"/>
          </p:nvPr>
        </p:nvSpPr>
        <p:spPr>
          <a:xfrm>
            <a:off x="323848" y="0"/>
            <a:ext cx="11868151" cy="6543675"/>
          </a:xfrm>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5" name="Päivämäärän paikkamerkki 4">
            <a:extLst>
              <a:ext uri="{FF2B5EF4-FFF2-40B4-BE49-F238E27FC236}">
                <a16:creationId xmlns:a16="http://schemas.microsoft.com/office/drawing/2014/main" id="{B7BCF4FA-8015-F340-8133-ECCD69E24B8D}"/>
              </a:ext>
            </a:extLst>
          </p:cNvPr>
          <p:cNvSpPr>
            <a:spLocks noGrp="1"/>
          </p:cNvSpPr>
          <p:nvPr>
            <p:ph type="dt" sz="half" idx="10"/>
          </p:nvPr>
        </p:nvSpPr>
        <p:spPr/>
        <p:txBody>
          <a:bodyPr/>
          <a:lstStyle/>
          <a:p>
            <a:fld id="{FA749FE0-13AB-A141-9B5A-941EB60EDE85}" type="datetime1">
              <a:rPr lang="fi-FI" smtClean="0"/>
              <a:t>5.9.2024</a:t>
            </a:fld>
            <a:endParaRPr lang="fi-FI"/>
          </a:p>
        </p:txBody>
      </p:sp>
      <p:sp>
        <p:nvSpPr>
          <p:cNvPr id="6" name="Alatunnisteen paikkamerkki 5">
            <a:extLst>
              <a:ext uri="{FF2B5EF4-FFF2-40B4-BE49-F238E27FC236}">
                <a16:creationId xmlns:a16="http://schemas.microsoft.com/office/drawing/2014/main" id="{5390EB1C-5D8C-574A-9A0C-9C5DFF47836D}"/>
              </a:ext>
            </a:extLst>
          </p:cNvPr>
          <p:cNvSpPr>
            <a:spLocks noGrp="1"/>
          </p:cNvSpPr>
          <p:nvPr>
            <p:ph type="ftr" sz="quarter" idx="11"/>
          </p:nvPr>
        </p:nvSpPr>
        <p:spPr/>
        <p:txBody>
          <a:bodyPr/>
          <a:lstStyle/>
          <a:p>
            <a:r>
              <a:rPr lang="fi-FI"/>
              <a:t>Esittäjä Sukunimi</a:t>
            </a:r>
          </a:p>
        </p:txBody>
      </p:sp>
      <p:sp>
        <p:nvSpPr>
          <p:cNvPr id="7" name="Dian numeron paikkamerkki 6">
            <a:extLst>
              <a:ext uri="{FF2B5EF4-FFF2-40B4-BE49-F238E27FC236}">
                <a16:creationId xmlns:a16="http://schemas.microsoft.com/office/drawing/2014/main" id="{8D212AA1-DE1D-5440-8506-7398C0C3191D}"/>
              </a:ext>
            </a:extLst>
          </p:cNvPr>
          <p:cNvSpPr>
            <a:spLocks noGrp="1"/>
          </p:cNvSpPr>
          <p:nvPr>
            <p:ph type="sldNum" sz="quarter" idx="12"/>
          </p:nvPr>
        </p:nvSpPr>
        <p:spPr/>
        <p:txBody>
          <a:bodyPr/>
          <a:lstStyle/>
          <a:p>
            <a:fld id="{B08B221B-C25A-8542-BD0D-4682CBCFB18A}" type="slidenum">
              <a:rPr lang="fi-FI" smtClean="0"/>
              <a:t>‹#›</a:t>
            </a:fld>
            <a:endParaRPr lang="fi-FI"/>
          </a:p>
        </p:txBody>
      </p:sp>
      <p:grpSp>
        <p:nvGrpSpPr>
          <p:cNvPr id="33" name="Ryhmä 32">
            <a:extLst>
              <a:ext uri="{FF2B5EF4-FFF2-40B4-BE49-F238E27FC236}">
                <a16:creationId xmlns:a16="http://schemas.microsoft.com/office/drawing/2014/main" id="{31EAD691-891A-044F-9948-55BD65DDA405}"/>
              </a:ext>
            </a:extLst>
          </p:cNvPr>
          <p:cNvGrpSpPr/>
          <p:nvPr userDrawn="1"/>
        </p:nvGrpSpPr>
        <p:grpSpPr>
          <a:xfrm>
            <a:off x="-2" y="962"/>
            <a:ext cx="324000" cy="6543876"/>
            <a:chOff x="-2" y="962"/>
            <a:chExt cx="324000" cy="6543876"/>
          </a:xfrm>
        </p:grpSpPr>
        <p:sp>
          <p:nvSpPr>
            <p:cNvPr id="34" name="Freeform 81">
              <a:extLst>
                <a:ext uri="{FF2B5EF4-FFF2-40B4-BE49-F238E27FC236}">
                  <a16:creationId xmlns:a16="http://schemas.microsoft.com/office/drawing/2014/main" id="{4CDE6CF8-865F-5948-A7E5-35488E0D77E1}"/>
                </a:ext>
              </a:extLst>
            </p:cNvPr>
            <p:cNvSpPr>
              <a:spLocks noChangeArrowheads="1"/>
            </p:cNvSpPr>
            <p:nvPr userDrawn="1"/>
          </p:nvSpPr>
          <p:spPr bwMode="auto">
            <a:xfrm>
              <a:off x="-2" y="96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9D5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81">
              <a:extLst>
                <a:ext uri="{FF2B5EF4-FFF2-40B4-BE49-F238E27FC236}">
                  <a16:creationId xmlns:a16="http://schemas.microsoft.com/office/drawing/2014/main" id="{FC100800-1D5C-D245-B102-E5F121EB7A33}"/>
                </a:ext>
              </a:extLst>
            </p:cNvPr>
            <p:cNvSpPr>
              <a:spLocks noChangeArrowheads="1"/>
            </p:cNvSpPr>
            <p:nvPr userDrawn="1"/>
          </p:nvSpPr>
          <p:spPr bwMode="auto">
            <a:xfrm>
              <a:off x="-2" y="625683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D9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81">
              <a:extLst>
                <a:ext uri="{FF2B5EF4-FFF2-40B4-BE49-F238E27FC236}">
                  <a16:creationId xmlns:a16="http://schemas.microsoft.com/office/drawing/2014/main" id="{A1B62266-9BCF-6541-AC13-097F3FF6CEDA}"/>
                </a:ext>
              </a:extLst>
            </p:cNvPr>
            <p:cNvSpPr>
              <a:spLocks noChangeArrowheads="1"/>
            </p:cNvSpPr>
            <p:nvPr userDrawn="1"/>
          </p:nvSpPr>
          <p:spPr bwMode="auto">
            <a:xfrm>
              <a:off x="-2" y="597248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49C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81">
              <a:extLst>
                <a:ext uri="{FF2B5EF4-FFF2-40B4-BE49-F238E27FC236}">
                  <a16:creationId xmlns:a16="http://schemas.microsoft.com/office/drawing/2014/main" id="{FFF8437F-23AD-D643-8D81-7E878AB53EC8}"/>
                </a:ext>
              </a:extLst>
            </p:cNvPr>
            <p:cNvSpPr>
              <a:spLocks noChangeArrowheads="1"/>
            </p:cNvSpPr>
            <p:nvPr userDrawn="1"/>
          </p:nvSpPr>
          <p:spPr bwMode="auto">
            <a:xfrm>
              <a:off x="-2" y="569134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E84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81">
              <a:extLst>
                <a:ext uri="{FF2B5EF4-FFF2-40B4-BE49-F238E27FC236}">
                  <a16:creationId xmlns:a16="http://schemas.microsoft.com/office/drawing/2014/main" id="{2D286ECC-ABF4-B14D-A43F-608773384528}"/>
                </a:ext>
              </a:extLst>
            </p:cNvPr>
            <p:cNvSpPr>
              <a:spLocks noChangeArrowheads="1"/>
            </p:cNvSpPr>
            <p:nvPr userDrawn="1"/>
          </p:nvSpPr>
          <p:spPr bwMode="auto">
            <a:xfrm>
              <a:off x="-2" y="540376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74C9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81">
              <a:extLst>
                <a:ext uri="{FF2B5EF4-FFF2-40B4-BE49-F238E27FC236}">
                  <a16:creationId xmlns:a16="http://schemas.microsoft.com/office/drawing/2014/main" id="{E6A21407-CA8C-1D46-910F-DFF949C63015}"/>
                </a:ext>
              </a:extLst>
            </p:cNvPr>
            <p:cNvSpPr>
              <a:spLocks noChangeArrowheads="1"/>
            </p:cNvSpPr>
            <p:nvPr userDrawn="1"/>
          </p:nvSpPr>
          <p:spPr bwMode="auto">
            <a:xfrm>
              <a:off x="-2" y="511940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9B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81">
              <a:extLst>
                <a:ext uri="{FF2B5EF4-FFF2-40B4-BE49-F238E27FC236}">
                  <a16:creationId xmlns:a16="http://schemas.microsoft.com/office/drawing/2014/main" id="{58C3B1BF-8F4A-AA4A-B7B7-B2ADC5998648}"/>
                </a:ext>
              </a:extLst>
            </p:cNvPr>
            <p:cNvSpPr>
              <a:spLocks noChangeArrowheads="1"/>
            </p:cNvSpPr>
            <p:nvPr userDrawn="1"/>
          </p:nvSpPr>
          <p:spPr bwMode="auto">
            <a:xfrm>
              <a:off x="-2" y="483504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CC6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81">
              <a:extLst>
                <a:ext uri="{FF2B5EF4-FFF2-40B4-BE49-F238E27FC236}">
                  <a16:creationId xmlns:a16="http://schemas.microsoft.com/office/drawing/2014/main" id="{83E4565A-2801-B74C-A95A-380ADE5599EC}"/>
                </a:ext>
              </a:extLst>
            </p:cNvPr>
            <p:cNvSpPr>
              <a:spLocks noChangeArrowheads="1"/>
            </p:cNvSpPr>
            <p:nvPr userDrawn="1"/>
          </p:nvSpPr>
          <p:spPr bwMode="auto">
            <a:xfrm>
              <a:off x="-2" y="455069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C0E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81">
              <a:extLst>
                <a:ext uri="{FF2B5EF4-FFF2-40B4-BE49-F238E27FC236}">
                  <a16:creationId xmlns:a16="http://schemas.microsoft.com/office/drawing/2014/main" id="{76EF5724-6219-414B-AB80-F60755F11E9B}"/>
                </a:ext>
              </a:extLst>
            </p:cNvPr>
            <p:cNvSpPr>
              <a:spLocks noChangeArrowheads="1"/>
            </p:cNvSpPr>
            <p:nvPr userDrawn="1"/>
          </p:nvSpPr>
          <p:spPr bwMode="auto">
            <a:xfrm>
              <a:off x="-2" y="426633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3C1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81">
              <a:extLst>
                <a:ext uri="{FF2B5EF4-FFF2-40B4-BE49-F238E27FC236}">
                  <a16:creationId xmlns:a16="http://schemas.microsoft.com/office/drawing/2014/main" id="{B757253A-4422-3C44-B5E9-29E3E7E0DEEE}"/>
                </a:ext>
              </a:extLst>
            </p:cNvPr>
            <p:cNvSpPr>
              <a:spLocks noChangeArrowheads="1"/>
            </p:cNvSpPr>
            <p:nvPr userDrawn="1"/>
          </p:nvSpPr>
          <p:spPr bwMode="auto">
            <a:xfrm>
              <a:off x="-2" y="398197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533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81">
              <a:extLst>
                <a:ext uri="{FF2B5EF4-FFF2-40B4-BE49-F238E27FC236}">
                  <a16:creationId xmlns:a16="http://schemas.microsoft.com/office/drawing/2014/main" id="{A3066589-9515-0440-92A6-219E846E7152}"/>
                </a:ext>
              </a:extLst>
            </p:cNvPr>
            <p:cNvSpPr>
              <a:spLocks noChangeArrowheads="1"/>
            </p:cNvSpPr>
            <p:nvPr userDrawn="1"/>
          </p:nvSpPr>
          <p:spPr bwMode="auto">
            <a:xfrm>
              <a:off x="-2" y="369761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8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81">
              <a:extLst>
                <a:ext uri="{FF2B5EF4-FFF2-40B4-BE49-F238E27FC236}">
                  <a16:creationId xmlns:a16="http://schemas.microsoft.com/office/drawing/2014/main" id="{1DF81D2B-C49B-7147-A5D3-DE33FE41DBD0}"/>
                </a:ext>
              </a:extLst>
            </p:cNvPr>
            <p:cNvSpPr>
              <a:spLocks noChangeArrowheads="1"/>
            </p:cNvSpPr>
            <p:nvPr userDrawn="1"/>
          </p:nvSpPr>
          <p:spPr bwMode="auto">
            <a:xfrm>
              <a:off x="-2" y="341325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27B7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81">
              <a:extLst>
                <a:ext uri="{FF2B5EF4-FFF2-40B4-BE49-F238E27FC236}">
                  <a16:creationId xmlns:a16="http://schemas.microsoft.com/office/drawing/2014/main" id="{6BF0D11A-52C0-8045-ABAD-31B334DA6535}"/>
                </a:ext>
              </a:extLst>
            </p:cNvPr>
            <p:cNvSpPr>
              <a:spLocks noChangeArrowheads="1"/>
            </p:cNvSpPr>
            <p:nvPr userDrawn="1"/>
          </p:nvSpPr>
          <p:spPr bwMode="auto">
            <a:xfrm>
              <a:off x="-2" y="312890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E6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81">
              <a:extLst>
                <a:ext uri="{FF2B5EF4-FFF2-40B4-BE49-F238E27FC236}">
                  <a16:creationId xmlns:a16="http://schemas.microsoft.com/office/drawing/2014/main" id="{1FE67E3E-1AF4-9746-AD5A-60AE3217C4FD}"/>
                </a:ext>
              </a:extLst>
            </p:cNvPr>
            <p:cNvSpPr>
              <a:spLocks noChangeArrowheads="1"/>
            </p:cNvSpPr>
            <p:nvPr userDrawn="1"/>
          </p:nvSpPr>
          <p:spPr bwMode="auto">
            <a:xfrm>
              <a:off x="-2" y="284454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DCD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81">
              <a:extLst>
                <a:ext uri="{FF2B5EF4-FFF2-40B4-BE49-F238E27FC236}">
                  <a16:creationId xmlns:a16="http://schemas.microsoft.com/office/drawing/2014/main" id="{F40ECA7A-6E31-F94D-A6AF-2A44E3B992D7}"/>
                </a:ext>
              </a:extLst>
            </p:cNvPr>
            <p:cNvSpPr>
              <a:spLocks noChangeArrowheads="1"/>
            </p:cNvSpPr>
            <p:nvPr userDrawn="1"/>
          </p:nvSpPr>
          <p:spPr bwMode="auto">
            <a:xfrm>
              <a:off x="-2" y="256018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8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81">
              <a:extLst>
                <a:ext uri="{FF2B5EF4-FFF2-40B4-BE49-F238E27FC236}">
                  <a16:creationId xmlns:a16="http://schemas.microsoft.com/office/drawing/2014/main" id="{53FC1F56-60CD-6A48-B023-3432B9172836}"/>
                </a:ext>
              </a:extLst>
            </p:cNvPr>
            <p:cNvSpPr>
              <a:spLocks noChangeArrowheads="1"/>
            </p:cNvSpPr>
            <p:nvPr userDrawn="1"/>
          </p:nvSpPr>
          <p:spPr bwMode="auto">
            <a:xfrm>
              <a:off x="-2" y="227582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019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81">
              <a:extLst>
                <a:ext uri="{FF2B5EF4-FFF2-40B4-BE49-F238E27FC236}">
                  <a16:creationId xmlns:a16="http://schemas.microsoft.com/office/drawing/2014/main" id="{09CA7710-945B-4242-AC9C-6F6EB1CF8D39}"/>
                </a:ext>
              </a:extLst>
            </p:cNvPr>
            <p:cNvSpPr>
              <a:spLocks noChangeArrowheads="1"/>
            </p:cNvSpPr>
            <p:nvPr userDrawn="1"/>
          </p:nvSpPr>
          <p:spPr bwMode="auto">
            <a:xfrm>
              <a:off x="-2" y="199146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935F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81">
              <a:extLst>
                <a:ext uri="{FF2B5EF4-FFF2-40B4-BE49-F238E27FC236}">
                  <a16:creationId xmlns:a16="http://schemas.microsoft.com/office/drawing/2014/main" id="{C15C5DEE-2383-DC44-8267-893C400A88A3}"/>
                </a:ext>
              </a:extLst>
            </p:cNvPr>
            <p:cNvSpPr>
              <a:spLocks noChangeArrowheads="1"/>
            </p:cNvSpPr>
            <p:nvPr userDrawn="1"/>
          </p:nvSpPr>
          <p:spPr bwMode="auto">
            <a:xfrm>
              <a:off x="-2" y="170711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84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1">
              <a:extLst>
                <a:ext uri="{FF2B5EF4-FFF2-40B4-BE49-F238E27FC236}">
                  <a16:creationId xmlns:a16="http://schemas.microsoft.com/office/drawing/2014/main" id="{00F67C15-2C91-F44E-BC8C-6E81E8B2444D}"/>
                </a:ext>
              </a:extLst>
            </p:cNvPr>
            <p:cNvSpPr>
              <a:spLocks noChangeArrowheads="1"/>
            </p:cNvSpPr>
            <p:nvPr userDrawn="1"/>
          </p:nvSpPr>
          <p:spPr bwMode="auto">
            <a:xfrm>
              <a:off x="-2" y="142275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C0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81">
              <a:extLst>
                <a:ext uri="{FF2B5EF4-FFF2-40B4-BE49-F238E27FC236}">
                  <a16:creationId xmlns:a16="http://schemas.microsoft.com/office/drawing/2014/main" id="{54250B41-04F7-974D-AA18-AF8A4A25B5DE}"/>
                </a:ext>
              </a:extLst>
            </p:cNvPr>
            <p:cNvSpPr>
              <a:spLocks noChangeArrowheads="1"/>
            </p:cNvSpPr>
            <p:nvPr userDrawn="1"/>
          </p:nvSpPr>
          <p:spPr bwMode="auto">
            <a:xfrm>
              <a:off x="-2" y="113839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A309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81">
              <a:extLst>
                <a:ext uri="{FF2B5EF4-FFF2-40B4-BE49-F238E27FC236}">
                  <a16:creationId xmlns:a16="http://schemas.microsoft.com/office/drawing/2014/main" id="{106C6602-5983-894E-94F0-E7D8679E1970}"/>
                </a:ext>
              </a:extLst>
            </p:cNvPr>
            <p:cNvSpPr>
              <a:spLocks noChangeArrowheads="1"/>
            </p:cNvSpPr>
            <p:nvPr userDrawn="1"/>
          </p:nvSpPr>
          <p:spPr bwMode="auto">
            <a:xfrm>
              <a:off x="-2" y="85403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81">
              <a:extLst>
                <a:ext uri="{FF2B5EF4-FFF2-40B4-BE49-F238E27FC236}">
                  <a16:creationId xmlns:a16="http://schemas.microsoft.com/office/drawing/2014/main" id="{2A5C8867-FD21-D64E-9BED-9A65D4644C6F}"/>
                </a:ext>
              </a:extLst>
            </p:cNvPr>
            <p:cNvSpPr>
              <a:spLocks noChangeArrowheads="1"/>
            </p:cNvSpPr>
            <p:nvPr userDrawn="1"/>
          </p:nvSpPr>
          <p:spPr bwMode="auto">
            <a:xfrm>
              <a:off x="-2" y="56967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C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81">
              <a:extLst>
                <a:ext uri="{FF2B5EF4-FFF2-40B4-BE49-F238E27FC236}">
                  <a16:creationId xmlns:a16="http://schemas.microsoft.com/office/drawing/2014/main" id="{EADAB9D6-43B3-0D47-B56C-7F4ECDB35043}"/>
                </a:ext>
              </a:extLst>
            </p:cNvPr>
            <p:cNvSpPr>
              <a:spLocks noChangeArrowheads="1"/>
            </p:cNvSpPr>
            <p:nvPr userDrawn="1"/>
          </p:nvSpPr>
          <p:spPr bwMode="auto">
            <a:xfrm>
              <a:off x="-2" y="28532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7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3617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ictures">
    <p:bg>
      <p:bgPr>
        <a:solidFill>
          <a:srgbClr val="FCFCFC"/>
        </a:solidFill>
        <a:effectLst/>
      </p:bgPr>
    </p:bg>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DAB56B6C-723D-2840-A2F4-053622EB5DC0}"/>
              </a:ext>
            </a:extLst>
          </p:cNvPr>
          <p:cNvSpPr>
            <a:spLocks noGrp="1"/>
          </p:cNvSpPr>
          <p:nvPr>
            <p:ph type="pic" idx="1"/>
          </p:nvPr>
        </p:nvSpPr>
        <p:spPr>
          <a:xfrm>
            <a:off x="323849" y="1"/>
            <a:ext cx="5772152" cy="6543674"/>
          </a:xfrm>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5" name="Päivämäärän paikkamerkki 4">
            <a:extLst>
              <a:ext uri="{FF2B5EF4-FFF2-40B4-BE49-F238E27FC236}">
                <a16:creationId xmlns:a16="http://schemas.microsoft.com/office/drawing/2014/main" id="{B7BCF4FA-8015-F340-8133-ECCD69E24B8D}"/>
              </a:ext>
            </a:extLst>
          </p:cNvPr>
          <p:cNvSpPr>
            <a:spLocks noGrp="1"/>
          </p:cNvSpPr>
          <p:nvPr>
            <p:ph type="dt" sz="half" idx="10"/>
          </p:nvPr>
        </p:nvSpPr>
        <p:spPr/>
        <p:txBody>
          <a:bodyPr/>
          <a:lstStyle/>
          <a:p>
            <a:fld id="{5EBB63A8-6F9E-0341-AAF6-24279080AD2C}" type="datetime1">
              <a:rPr lang="fi-FI" smtClean="0"/>
              <a:t>5.9.2024</a:t>
            </a:fld>
            <a:endParaRPr lang="fi-FI"/>
          </a:p>
        </p:txBody>
      </p:sp>
      <p:sp>
        <p:nvSpPr>
          <p:cNvPr id="6" name="Alatunnisteen paikkamerkki 5">
            <a:extLst>
              <a:ext uri="{FF2B5EF4-FFF2-40B4-BE49-F238E27FC236}">
                <a16:creationId xmlns:a16="http://schemas.microsoft.com/office/drawing/2014/main" id="{5390EB1C-5D8C-574A-9A0C-9C5DFF47836D}"/>
              </a:ext>
            </a:extLst>
          </p:cNvPr>
          <p:cNvSpPr>
            <a:spLocks noGrp="1"/>
          </p:cNvSpPr>
          <p:nvPr>
            <p:ph type="ftr" sz="quarter" idx="11"/>
          </p:nvPr>
        </p:nvSpPr>
        <p:spPr/>
        <p:txBody>
          <a:bodyPr/>
          <a:lstStyle/>
          <a:p>
            <a:r>
              <a:rPr lang="fi-FI" dirty="0"/>
              <a:t>Esittäjä Sukunimi</a:t>
            </a:r>
          </a:p>
        </p:txBody>
      </p:sp>
      <p:sp>
        <p:nvSpPr>
          <p:cNvPr id="7" name="Dian numeron paikkamerkki 6">
            <a:extLst>
              <a:ext uri="{FF2B5EF4-FFF2-40B4-BE49-F238E27FC236}">
                <a16:creationId xmlns:a16="http://schemas.microsoft.com/office/drawing/2014/main" id="{8D212AA1-DE1D-5440-8506-7398C0C3191D}"/>
              </a:ext>
            </a:extLst>
          </p:cNvPr>
          <p:cNvSpPr>
            <a:spLocks noGrp="1"/>
          </p:cNvSpPr>
          <p:nvPr>
            <p:ph type="sldNum" sz="quarter" idx="12"/>
          </p:nvPr>
        </p:nvSpPr>
        <p:spPr/>
        <p:txBody>
          <a:bodyPr/>
          <a:lstStyle/>
          <a:p>
            <a:fld id="{B08B221B-C25A-8542-BD0D-4682CBCFB18A}" type="slidenum">
              <a:rPr lang="fi-FI" smtClean="0"/>
              <a:t>‹#›</a:t>
            </a:fld>
            <a:endParaRPr lang="fi-FI"/>
          </a:p>
        </p:txBody>
      </p:sp>
      <p:sp>
        <p:nvSpPr>
          <p:cNvPr id="4" name="Kuvan paikkamerkki 3">
            <a:extLst>
              <a:ext uri="{FF2B5EF4-FFF2-40B4-BE49-F238E27FC236}">
                <a16:creationId xmlns:a16="http://schemas.microsoft.com/office/drawing/2014/main" id="{F35CB99B-6DE6-6B4C-8900-2632CD43D900}"/>
              </a:ext>
            </a:extLst>
          </p:cNvPr>
          <p:cNvSpPr>
            <a:spLocks noGrp="1"/>
          </p:cNvSpPr>
          <p:nvPr>
            <p:ph type="pic" sz="quarter" idx="13"/>
          </p:nvPr>
        </p:nvSpPr>
        <p:spPr>
          <a:xfrm>
            <a:off x="6096000" y="-1163"/>
            <a:ext cx="6096000" cy="6544838"/>
          </a:xfrm>
        </p:spPr>
        <p:txBody>
          <a:bodyPr anchor="ctr">
            <a:normAutofit/>
          </a:bodyPr>
          <a:lstStyle>
            <a:lvl1pPr algn="ctr">
              <a:defRPr sz="2400"/>
            </a:lvl1pPr>
          </a:lstStyle>
          <a:p>
            <a:r>
              <a:rPr lang="fi-FI"/>
              <a:t>Lisää kuva napsauttamalla kuvaketta</a:t>
            </a:r>
            <a:endParaRPr lang="fi-FI" dirty="0"/>
          </a:p>
        </p:txBody>
      </p:sp>
      <p:grpSp>
        <p:nvGrpSpPr>
          <p:cNvPr id="33" name="Ryhmä 32">
            <a:extLst>
              <a:ext uri="{FF2B5EF4-FFF2-40B4-BE49-F238E27FC236}">
                <a16:creationId xmlns:a16="http://schemas.microsoft.com/office/drawing/2014/main" id="{CE8849E4-AE1F-E74B-BA9B-29EDC0580D4D}"/>
              </a:ext>
            </a:extLst>
          </p:cNvPr>
          <p:cNvGrpSpPr/>
          <p:nvPr userDrawn="1"/>
        </p:nvGrpSpPr>
        <p:grpSpPr>
          <a:xfrm>
            <a:off x="-2" y="962"/>
            <a:ext cx="324000" cy="6543876"/>
            <a:chOff x="-2" y="962"/>
            <a:chExt cx="324000" cy="6543876"/>
          </a:xfrm>
        </p:grpSpPr>
        <p:sp>
          <p:nvSpPr>
            <p:cNvPr id="34" name="Freeform 81">
              <a:extLst>
                <a:ext uri="{FF2B5EF4-FFF2-40B4-BE49-F238E27FC236}">
                  <a16:creationId xmlns:a16="http://schemas.microsoft.com/office/drawing/2014/main" id="{9FDEB402-3AA3-B545-A6F6-3C1F4C0C7AA7}"/>
                </a:ext>
              </a:extLst>
            </p:cNvPr>
            <p:cNvSpPr>
              <a:spLocks noChangeArrowheads="1"/>
            </p:cNvSpPr>
            <p:nvPr userDrawn="1"/>
          </p:nvSpPr>
          <p:spPr bwMode="auto">
            <a:xfrm>
              <a:off x="-2" y="96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9D5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81">
              <a:extLst>
                <a:ext uri="{FF2B5EF4-FFF2-40B4-BE49-F238E27FC236}">
                  <a16:creationId xmlns:a16="http://schemas.microsoft.com/office/drawing/2014/main" id="{C6B871A7-433D-0540-BA6E-343CB4BA2A70}"/>
                </a:ext>
              </a:extLst>
            </p:cNvPr>
            <p:cNvSpPr>
              <a:spLocks noChangeArrowheads="1"/>
            </p:cNvSpPr>
            <p:nvPr userDrawn="1"/>
          </p:nvSpPr>
          <p:spPr bwMode="auto">
            <a:xfrm>
              <a:off x="-2" y="625683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D9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81">
              <a:extLst>
                <a:ext uri="{FF2B5EF4-FFF2-40B4-BE49-F238E27FC236}">
                  <a16:creationId xmlns:a16="http://schemas.microsoft.com/office/drawing/2014/main" id="{7A2E9A16-C69F-3F48-92A7-FCF696DA7A54}"/>
                </a:ext>
              </a:extLst>
            </p:cNvPr>
            <p:cNvSpPr>
              <a:spLocks noChangeArrowheads="1"/>
            </p:cNvSpPr>
            <p:nvPr userDrawn="1"/>
          </p:nvSpPr>
          <p:spPr bwMode="auto">
            <a:xfrm>
              <a:off x="-2" y="597248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49C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81">
              <a:extLst>
                <a:ext uri="{FF2B5EF4-FFF2-40B4-BE49-F238E27FC236}">
                  <a16:creationId xmlns:a16="http://schemas.microsoft.com/office/drawing/2014/main" id="{F2D15FB9-9684-EF44-BE82-AE87F0FA1E57}"/>
                </a:ext>
              </a:extLst>
            </p:cNvPr>
            <p:cNvSpPr>
              <a:spLocks noChangeArrowheads="1"/>
            </p:cNvSpPr>
            <p:nvPr userDrawn="1"/>
          </p:nvSpPr>
          <p:spPr bwMode="auto">
            <a:xfrm>
              <a:off x="-2" y="569134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E84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81">
              <a:extLst>
                <a:ext uri="{FF2B5EF4-FFF2-40B4-BE49-F238E27FC236}">
                  <a16:creationId xmlns:a16="http://schemas.microsoft.com/office/drawing/2014/main" id="{6BDCBCC3-3D3B-1F43-BE6F-1A7D65202072}"/>
                </a:ext>
              </a:extLst>
            </p:cNvPr>
            <p:cNvSpPr>
              <a:spLocks noChangeArrowheads="1"/>
            </p:cNvSpPr>
            <p:nvPr userDrawn="1"/>
          </p:nvSpPr>
          <p:spPr bwMode="auto">
            <a:xfrm>
              <a:off x="-2" y="540376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74C9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81">
              <a:extLst>
                <a:ext uri="{FF2B5EF4-FFF2-40B4-BE49-F238E27FC236}">
                  <a16:creationId xmlns:a16="http://schemas.microsoft.com/office/drawing/2014/main" id="{4441A510-7BA2-2345-848A-DD2A4462D41F}"/>
                </a:ext>
              </a:extLst>
            </p:cNvPr>
            <p:cNvSpPr>
              <a:spLocks noChangeArrowheads="1"/>
            </p:cNvSpPr>
            <p:nvPr userDrawn="1"/>
          </p:nvSpPr>
          <p:spPr bwMode="auto">
            <a:xfrm>
              <a:off x="-2" y="511940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9B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81">
              <a:extLst>
                <a:ext uri="{FF2B5EF4-FFF2-40B4-BE49-F238E27FC236}">
                  <a16:creationId xmlns:a16="http://schemas.microsoft.com/office/drawing/2014/main" id="{06BFEE50-148F-594B-B4A6-A55F4D18F591}"/>
                </a:ext>
              </a:extLst>
            </p:cNvPr>
            <p:cNvSpPr>
              <a:spLocks noChangeArrowheads="1"/>
            </p:cNvSpPr>
            <p:nvPr userDrawn="1"/>
          </p:nvSpPr>
          <p:spPr bwMode="auto">
            <a:xfrm>
              <a:off x="-2" y="483504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CC6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81">
              <a:extLst>
                <a:ext uri="{FF2B5EF4-FFF2-40B4-BE49-F238E27FC236}">
                  <a16:creationId xmlns:a16="http://schemas.microsoft.com/office/drawing/2014/main" id="{E6D7308D-9024-5B4B-B029-AABFC2AB810D}"/>
                </a:ext>
              </a:extLst>
            </p:cNvPr>
            <p:cNvSpPr>
              <a:spLocks noChangeArrowheads="1"/>
            </p:cNvSpPr>
            <p:nvPr userDrawn="1"/>
          </p:nvSpPr>
          <p:spPr bwMode="auto">
            <a:xfrm>
              <a:off x="-2" y="455069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C0E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81">
              <a:extLst>
                <a:ext uri="{FF2B5EF4-FFF2-40B4-BE49-F238E27FC236}">
                  <a16:creationId xmlns:a16="http://schemas.microsoft.com/office/drawing/2014/main" id="{EE7F6AEC-790B-B74C-B99F-83F79E88C307}"/>
                </a:ext>
              </a:extLst>
            </p:cNvPr>
            <p:cNvSpPr>
              <a:spLocks noChangeArrowheads="1"/>
            </p:cNvSpPr>
            <p:nvPr userDrawn="1"/>
          </p:nvSpPr>
          <p:spPr bwMode="auto">
            <a:xfrm>
              <a:off x="-2" y="426633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3C1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81">
              <a:extLst>
                <a:ext uri="{FF2B5EF4-FFF2-40B4-BE49-F238E27FC236}">
                  <a16:creationId xmlns:a16="http://schemas.microsoft.com/office/drawing/2014/main" id="{839A5E4E-AA67-2640-A48F-2F0EB75A475E}"/>
                </a:ext>
              </a:extLst>
            </p:cNvPr>
            <p:cNvSpPr>
              <a:spLocks noChangeArrowheads="1"/>
            </p:cNvSpPr>
            <p:nvPr userDrawn="1"/>
          </p:nvSpPr>
          <p:spPr bwMode="auto">
            <a:xfrm>
              <a:off x="-2" y="398197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533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81">
              <a:extLst>
                <a:ext uri="{FF2B5EF4-FFF2-40B4-BE49-F238E27FC236}">
                  <a16:creationId xmlns:a16="http://schemas.microsoft.com/office/drawing/2014/main" id="{E75C2D45-5EC3-6941-9428-3B9890252D55}"/>
                </a:ext>
              </a:extLst>
            </p:cNvPr>
            <p:cNvSpPr>
              <a:spLocks noChangeArrowheads="1"/>
            </p:cNvSpPr>
            <p:nvPr userDrawn="1"/>
          </p:nvSpPr>
          <p:spPr bwMode="auto">
            <a:xfrm>
              <a:off x="-2" y="369761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8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81">
              <a:extLst>
                <a:ext uri="{FF2B5EF4-FFF2-40B4-BE49-F238E27FC236}">
                  <a16:creationId xmlns:a16="http://schemas.microsoft.com/office/drawing/2014/main" id="{FF2B3EA2-9226-9C44-8008-FD9780F61874}"/>
                </a:ext>
              </a:extLst>
            </p:cNvPr>
            <p:cNvSpPr>
              <a:spLocks noChangeArrowheads="1"/>
            </p:cNvSpPr>
            <p:nvPr userDrawn="1"/>
          </p:nvSpPr>
          <p:spPr bwMode="auto">
            <a:xfrm>
              <a:off x="-2" y="341325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27B7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81">
              <a:extLst>
                <a:ext uri="{FF2B5EF4-FFF2-40B4-BE49-F238E27FC236}">
                  <a16:creationId xmlns:a16="http://schemas.microsoft.com/office/drawing/2014/main" id="{B1227C13-72E8-6945-8C2F-043D5CB9A0F1}"/>
                </a:ext>
              </a:extLst>
            </p:cNvPr>
            <p:cNvSpPr>
              <a:spLocks noChangeArrowheads="1"/>
            </p:cNvSpPr>
            <p:nvPr userDrawn="1"/>
          </p:nvSpPr>
          <p:spPr bwMode="auto">
            <a:xfrm>
              <a:off x="-2" y="312890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E6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81">
              <a:extLst>
                <a:ext uri="{FF2B5EF4-FFF2-40B4-BE49-F238E27FC236}">
                  <a16:creationId xmlns:a16="http://schemas.microsoft.com/office/drawing/2014/main" id="{BB29D874-C5B1-7540-AD7B-23528039B4A3}"/>
                </a:ext>
              </a:extLst>
            </p:cNvPr>
            <p:cNvSpPr>
              <a:spLocks noChangeArrowheads="1"/>
            </p:cNvSpPr>
            <p:nvPr userDrawn="1"/>
          </p:nvSpPr>
          <p:spPr bwMode="auto">
            <a:xfrm>
              <a:off x="-2" y="284454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DCD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81">
              <a:extLst>
                <a:ext uri="{FF2B5EF4-FFF2-40B4-BE49-F238E27FC236}">
                  <a16:creationId xmlns:a16="http://schemas.microsoft.com/office/drawing/2014/main" id="{9882464B-F763-1548-87E5-F7B4C3FF49B7}"/>
                </a:ext>
              </a:extLst>
            </p:cNvPr>
            <p:cNvSpPr>
              <a:spLocks noChangeArrowheads="1"/>
            </p:cNvSpPr>
            <p:nvPr userDrawn="1"/>
          </p:nvSpPr>
          <p:spPr bwMode="auto">
            <a:xfrm>
              <a:off x="-2" y="256018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8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81">
              <a:extLst>
                <a:ext uri="{FF2B5EF4-FFF2-40B4-BE49-F238E27FC236}">
                  <a16:creationId xmlns:a16="http://schemas.microsoft.com/office/drawing/2014/main" id="{0B60A96A-7F2D-2A43-AA07-2BD862ECBBE0}"/>
                </a:ext>
              </a:extLst>
            </p:cNvPr>
            <p:cNvSpPr>
              <a:spLocks noChangeArrowheads="1"/>
            </p:cNvSpPr>
            <p:nvPr userDrawn="1"/>
          </p:nvSpPr>
          <p:spPr bwMode="auto">
            <a:xfrm>
              <a:off x="-2" y="227582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019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81">
              <a:extLst>
                <a:ext uri="{FF2B5EF4-FFF2-40B4-BE49-F238E27FC236}">
                  <a16:creationId xmlns:a16="http://schemas.microsoft.com/office/drawing/2014/main" id="{B1EC0A6C-6752-EC4B-B95E-EEB1E5A11416}"/>
                </a:ext>
              </a:extLst>
            </p:cNvPr>
            <p:cNvSpPr>
              <a:spLocks noChangeArrowheads="1"/>
            </p:cNvSpPr>
            <p:nvPr userDrawn="1"/>
          </p:nvSpPr>
          <p:spPr bwMode="auto">
            <a:xfrm>
              <a:off x="-2" y="199146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935F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81">
              <a:extLst>
                <a:ext uri="{FF2B5EF4-FFF2-40B4-BE49-F238E27FC236}">
                  <a16:creationId xmlns:a16="http://schemas.microsoft.com/office/drawing/2014/main" id="{5EB0B718-0A84-B940-A617-DDFC80E83A9D}"/>
                </a:ext>
              </a:extLst>
            </p:cNvPr>
            <p:cNvSpPr>
              <a:spLocks noChangeArrowheads="1"/>
            </p:cNvSpPr>
            <p:nvPr userDrawn="1"/>
          </p:nvSpPr>
          <p:spPr bwMode="auto">
            <a:xfrm>
              <a:off x="-2" y="170711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84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1">
              <a:extLst>
                <a:ext uri="{FF2B5EF4-FFF2-40B4-BE49-F238E27FC236}">
                  <a16:creationId xmlns:a16="http://schemas.microsoft.com/office/drawing/2014/main" id="{595EF969-71E4-F248-844F-F35E9646B859}"/>
                </a:ext>
              </a:extLst>
            </p:cNvPr>
            <p:cNvSpPr>
              <a:spLocks noChangeArrowheads="1"/>
            </p:cNvSpPr>
            <p:nvPr userDrawn="1"/>
          </p:nvSpPr>
          <p:spPr bwMode="auto">
            <a:xfrm>
              <a:off x="-2" y="142275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C0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81">
              <a:extLst>
                <a:ext uri="{FF2B5EF4-FFF2-40B4-BE49-F238E27FC236}">
                  <a16:creationId xmlns:a16="http://schemas.microsoft.com/office/drawing/2014/main" id="{3388C30F-4356-754E-BD82-1F284608F954}"/>
                </a:ext>
              </a:extLst>
            </p:cNvPr>
            <p:cNvSpPr>
              <a:spLocks noChangeArrowheads="1"/>
            </p:cNvSpPr>
            <p:nvPr userDrawn="1"/>
          </p:nvSpPr>
          <p:spPr bwMode="auto">
            <a:xfrm>
              <a:off x="-2" y="113839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A309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81">
              <a:extLst>
                <a:ext uri="{FF2B5EF4-FFF2-40B4-BE49-F238E27FC236}">
                  <a16:creationId xmlns:a16="http://schemas.microsoft.com/office/drawing/2014/main" id="{BEE70A90-D1A7-6548-AF74-849395C453CD}"/>
                </a:ext>
              </a:extLst>
            </p:cNvPr>
            <p:cNvSpPr>
              <a:spLocks noChangeArrowheads="1"/>
            </p:cNvSpPr>
            <p:nvPr userDrawn="1"/>
          </p:nvSpPr>
          <p:spPr bwMode="auto">
            <a:xfrm>
              <a:off x="-2" y="85403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81">
              <a:extLst>
                <a:ext uri="{FF2B5EF4-FFF2-40B4-BE49-F238E27FC236}">
                  <a16:creationId xmlns:a16="http://schemas.microsoft.com/office/drawing/2014/main" id="{DAAB6CCB-1D65-C542-85EA-3093783F25B7}"/>
                </a:ext>
              </a:extLst>
            </p:cNvPr>
            <p:cNvSpPr>
              <a:spLocks noChangeArrowheads="1"/>
            </p:cNvSpPr>
            <p:nvPr userDrawn="1"/>
          </p:nvSpPr>
          <p:spPr bwMode="auto">
            <a:xfrm>
              <a:off x="-2" y="56967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C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81">
              <a:extLst>
                <a:ext uri="{FF2B5EF4-FFF2-40B4-BE49-F238E27FC236}">
                  <a16:creationId xmlns:a16="http://schemas.microsoft.com/office/drawing/2014/main" id="{BBAFEC60-5A51-1C49-8604-F7FAAE092E2A}"/>
                </a:ext>
              </a:extLst>
            </p:cNvPr>
            <p:cNvSpPr>
              <a:spLocks noChangeArrowheads="1"/>
            </p:cNvSpPr>
            <p:nvPr userDrawn="1"/>
          </p:nvSpPr>
          <p:spPr bwMode="auto">
            <a:xfrm>
              <a:off x="-2" y="28532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7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34598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shaded left text">
    <p:bg>
      <p:bgPr>
        <a:solidFill>
          <a:srgbClr val="FCFCFC"/>
        </a:solidFill>
        <a:effectLst/>
      </p:bgPr>
    </p:bg>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50093FE2-E985-4C44-8DAD-0747403A351E}"/>
              </a:ext>
            </a:extLst>
          </p:cNvPr>
          <p:cNvSpPr>
            <a:spLocks noGrp="1"/>
          </p:cNvSpPr>
          <p:nvPr>
            <p:ph type="pic" sz="quarter" idx="14"/>
          </p:nvPr>
        </p:nvSpPr>
        <p:spPr>
          <a:xfrm>
            <a:off x="323850" y="0"/>
            <a:ext cx="11868150" cy="6543674"/>
          </a:xfrm>
        </p:spPr>
        <p:txBody>
          <a:bodyPr rIns="324000" anchor="ctr">
            <a:normAutofit/>
          </a:bodyPr>
          <a:lstStyle>
            <a:lvl1pPr algn="r">
              <a:defRPr sz="2400"/>
            </a:lvl1pPr>
          </a:lstStyle>
          <a:p>
            <a:r>
              <a:rPr lang="fi-FI"/>
              <a:t>Lisää kuva napsauttamalla kuvaketta</a:t>
            </a:r>
            <a:endParaRPr lang="fi-FI" dirty="0"/>
          </a:p>
        </p:txBody>
      </p:sp>
      <p:sp>
        <p:nvSpPr>
          <p:cNvPr id="5" name="Päivämäärän paikkamerkki 4">
            <a:extLst>
              <a:ext uri="{FF2B5EF4-FFF2-40B4-BE49-F238E27FC236}">
                <a16:creationId xmlns:a16="http://schemas.microsoft.com/office/drawing/2014/main" id="{B7BCF4FA-8015-F340-8133-ECCD69E24B8D}"/>
              </a:ext>
            </a:extLst>
          </p:cNvPr>
          <p:cNvSpPr>
            <a:spLocks noGrp="1"/>
          </p:cNvSpPr>
          <p:nvPr>
            <p:ph type="dt" sz="half" idx="10"/>
          </p:nvPr>
        </p:nvSpPr>
        <p:spPr/>
        <p:txBody>
          <a:bodyPr/>
          <a:lstStyle/>
          <a:p>
            <a:fld id="{588F0CDA-7E20-9A4F-AA7F-7BC055219146}" type="datetime1">
              <a:rPr lang="fi-FI" smtClean="0"/>
              <a:t>5.9.2024</a:t>
            </a:fld>
            <a:endParaRPr lang="fi-FI"/>
          </a:p>
        </p:txBody>
      </p:sp>
      <p:sp>
        <p:nvSpPr>
          <p:cNvPr id="6" name="Alatunnisteen paikkamerkki 5">
            <a:extLst>
              <a:ext uri="{FF2B5EF4-FFF2-40B4-BE49-F238E27FC236}">
                <a16:creationId xmlns:a16="http://schemas.microsoft.com/office/drawing/2014/main" id="{5390EB1C-5D8C-574A-9A0C-9C5DFF47836D}"/>
              </a:ext>
            </a:extLst>
          </p:cNvPr>
          <p:cNvSpPr>
            <a:spLocks noGrp="1"/>
          </p:cNvSpPr>
          <p:nvPr>
            <p:ph type="ftr" sz="quarter" idx="11"/>
          </p:nvPr>
        </p:nvSpPr>
        <p:spPr/>
        <p:txBody>
          <a:bodyPr/>
          <a:lstStyle/>
          <a:p>
            <a:r>
              <a:rPr lang="fi-FI"/>
              <a:t>Esittäjä Sukunimi</a:t>
            </a:r>
          </a:p>
        </p:txBody>
      </p:sp>
      <p:sp>
        <p:nvSpPr>
          <p:cNvPr id="7" name="Dian numeron paikkamerkki 6">
            <a:extLst>
              <a:ext uri="{FF2B5EF4-FFF2-40B4-BE49-F238E27FC236}">
                <a16:creationId xmlns:a16="http://schemas.microsoft.com/office/drawing/2014/main" id="{8D212AA1-DE1D-5440-8506-7398C0C3191D}"/>
              </a:ext>
            </a:extLst>
          </p:cNvPr>
          <p:cNvSpPr>
            <a:spLocks noGrp="1"/>
          </p:cNvSpPr>
          <p:nvPr>
            <p:ph type="sldNum" sz="quarter" idx="12"/>
          </p:nvPr>
        </p:nvSpPr>
        <p:spPr/>
        <p:txBody>
          <a:bodyPr/>
          <a:lstStyle/>
          <a:p>
            <a:fld id="{B08B221B-C25A-8542-BD0D-4682CBCFB18A}" type="slidenum">
              <a:rPr lang="fi-FI" smtClean="0"/>
              <a:t>‹#›</a:t>
            </a:fld>
            <a:endParaRPr lang="fi-FI"/>
          </a:p>
        </p:txBody>
      </p:sp>
      <p:sp>
        <p:nvSpPr>
          <p:cNvPr id="4" name="Tekstin paikkamerkki 3">
            <a:extLst>
              <a:ext uri="{FF2B5EF4-FFF2-40B4-BE49-F238E27FC236}">
                <a16:creationId xmlns:a16="http://schemas.microsoft.com/office/drawing/2014/main" id="{DD92E0AD-92D2-4044-BBBA-F2F0EAD1A565}"/>
              </a:ext>
            </a:extLst>
          </p:cNvPr>
          <p:cNvSpPr>
            <a:spLocks noGrp="1"/>
          </p:cNvSpPr>
          <p:nvPr>
            <p:ph type="body" sz="quarter" idx="13"/>
          </p:nvPr>
        </p:nvSpPr>
        <p:spPr>
          <a:xfrm>
            <a:off x="323849" y="-1"/>
            <a:ext cx="5448301" cy="6543675"/>
          </a:xfrm>
          <a:blipFill>
            <a:blip r:embed="rId2"/>
            <a:stretch>
              <a:fillRect/>
            </a:stretch>
          </a:blipFill>
        </p:spPr>
        <p:txBody>
          <a:bodyPr lIns="378000" tIns="972000"/>
          <a:lstStyle>
            <a:lvl1pPr>
              <a:defRPr sz="4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grpSp>
        <p:nvGrpSpPr>
          <p:cNvPr id="33" name="Ryhmä 32">
            <a:extLst>
              <a:ext uri="{FF2B5EF4-FFF2-40B4-BE49-F238E27FC236}">
                <a16:creationId xmlns:a16="http://schemas.microsoft.com/office/drawing/2014/main" id="{C7255938-A4AE-5A4A-ACB3-5D7DF4A1DCC2}"/>
              </a:ext>
            </a:extLst>
          </p:cNvPr>
          <p:cNvGrpSpPr/>
          <p:nvPr userDrawn="1"/>
        </p:nvGrpSpPr>
        <p:grpSpPr>
          <a:xfrm>
            <a:off x="-2" y="962"/>
            <a:ext cx="324000" cy="6543876"/>
            <a:chOff x="-2" y="962"/>
            <a:chExt cx="324000" cy="6543876"/>
          </a:xfrm>
        </p:grpSpPr>
        <p:sp>
          <p:nvSpPr>
            <p:cNvPr id="34" name="Freeform 81">
              <a:extLst>
                <a:ext uri="{FF2B5EF4-FFF2-40B4-BE49-F238E27FC236}">
                  <a16:creationId xmlns:a16="http://schemas.microsoft.com/office/drawing/2014/main" id="{5A934371-9AE2-864C-8F34-A2ADBAF96406}"/>
                </a:ext>
              </a:extLst>
            </p:cNvPr>
            <p:cNvSpPr>
              <a:spLocks noChangeArrowheads="1"/>
            </p:cNvSpPr>
            <p:nvPr userDrawn="1"/>
          </p:nvSpPr>
          <p:spPr bwMode="auto">
            <a:xfrm>
              <a:off x="-2" y="96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9D5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81">
              <a:extLst>
                <a:ext uri="{FF2B5EF4-FFF2-40B4-BE49-F238E27FC236}">
                  <a16:creationId xmlns:a16="http://schemas.microsoft.com/office/drawing/2014/main" id="{B58CA61B-245F-AB46-9FB2-B699CE5828F8}"/>
                </a:ext>
              </a:extLst>
            </p:cNvPr>
            <p:cNvSpPr>
              <a:spLocks noChangeArrowheads="1"/>
            </p:cNvSpPr>
            <p:nvPr userDrawn="1"/>
          </p:nvSpPr>
          <p:spPr bwMode="auto">
            <a:xfrm>
              <a:off x="-2" y="625683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D9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81">
              <a:extLst>
                <a:ext uri="{FF2B5EF4-FFF2-40B4-BE49-F238E27FC236}">
                  <a16:creationId xmlns:a16="http://schemas.microsoft.com/office/drawing/2014/main" id="{477F75D5-A416-7148-8B20-994CC75BB5AC}"/>
                </a:ext>
              </a:extLst>
            </p:cNvPr>
            <p:cNvSpPr>
              <a:spLocks noChangeArrowheads="1"/>
            </p:cNvSpPr>
            <p:nvPr userDrawn="1"/>
          </p:nvSpPr>
          <p:spPr bwMode="auto">
            <a:xfrm>
              <a:off x="-2" y="597248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49C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81">
              <a:extLst>
                <a:ext uri="{FF2B5EF4-FFF2-40B4-BE49-F238E27FC236}">
                  <a16:creationId xmlns:a16="http://schemas.microsoft.com/office/drawing/2014/main" id="{CCDBC5AD-4384-5544-AD73-24A85549CFD1}"/>
                </a:ext>
              </a:extLst>
            </p:cNvPr>
            <p:cNvSpPr>
              <a:spLocks noChangeArrowheads="1"/>
            </p:cNvSpPr>
            <p:nvPr userDrawn="1"/>
          </p:nvSpPr>
          <p:spPr bwMode="auto">
            <a:xfrm>
              <a:off x="-2" y="569134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E84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81">
              <a:extLst>
                <a:ext uri="{FF2B5EF4-FFF2-40B4-BE49-F238E27FC236}">
                  <a16:creationId xmlns:a16="http://schemas.microsoft.com/office/drawing/2014/main" id="{BDF3F51A-3176-034E-ADC0-6AFCBA929DC6}"/>
                </a:ext>
              </a:extLst>
            </p:cNvPr>
            <p:cNvSpPr>
              <a:spLocks noChangeArrowheads="1"/>
            </p:cNvSpPr>
            <p:nvPr userDrawn="1"/>
          </p:nvSpPr>
          <p:spPr bwMode="auto">
            <a:xfrm>
              <a:off x="-2" y="540376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74C9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81">
              <a:extLst>
                <a:ext uri="{FF2B5EF4-FFF2-40B4-BE49-F238E27FC236}">
                  <a16:creationId xmlns:a16="http://schemas.microsoft.com/office/drawing/2014/main" id="{695304AC-F070-3E49-89CC-780C77E629F3}"/>
                </a:ext>
              </a:extLst>
            </p:cNvPr>
            <p:cNvSpPr>
              <a:spLocks noChangeArrowheads="1"/>
            </p:cNvSpPr>
            <p:nvPr userDrawn="1"/>
          </p:nvSpPr>
          <p:spPr bwMode="auto">
            <a:xfrm>
              <a:off x="-2" y="511940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9B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81">
              <a:extLst>
                <a:ext uri="{FF2B5EF4-FFF2-40B4-BE49-F238E27FC236}">
                  <a16:creationId xmlns:a16="http://schemas.microsoft.com/office/drawing/2014/main" id="{FD2768AA-D08E-B544-B48A-E9F72A9DBC3B}"/>
                </a:ext>
              </a:extLst>
            </p:cNvPr>
            <p:cNvSpPr>
              <a:spLocks noChangeArrowheads="1"/>
            </p:cNvSpPr>
            <p:nvPr userDrawn="1"/>
          </p:nvSpPr>
          <p:spPr bwMode="auto">
            <a:xfrm>
              <a:off x="-2" y="483504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CC6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81">
              <a:extLst>
                <a:ext uri="{FF2B5EF4-FFF2-40B4-BE49-F238E27FC236}">
                  <a16:creationId xmlns:a16="http://schemas.microsoft.com/office/drawing/2014/main" id="{7B29E8C8-BA90-C845-8ECA-DCD2C72D350F}"/>
                </a:ext>
              </a:extLst>
            </p:cNvPr>
            <p:cNvSpPr>
              <a:spLocks noChangeArrowheads="1"/>
            </p:cNvSpPr>
            <p:nvPr userDrawn="1"/>
          </p:nvSpPr>
          <p:spPr bwMode="auto">
            <a:xfrm>
              <a:off x="-2" y="455069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C0E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81">
              <a:extLst>
                <a:ext uri="{FF2B5EF4-FFF2-40B4-BE49-F238E27FC236}">
                  <a16:creationId xmlns:a16="http://schemas.microsoft.com/office/drawing/2014/main" id="{6EB1BE9C-AF25-F843-AF7F-3BFB97596FD8}"/>
                </a:ext>
              </a:extLst>
            </p:cNvPr>
            <p:cNvSpPr>
              <a:spLocks noChangeArrowheads="1"/>
            </p:cNvSpPr>
            <p:nvPr userDrawn="1"/>
          </p:nvSpPr>
          <p:spPr bwMode="auto">
            <a:xfrm>
              <a:off x="-2" y="426633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3C1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81">
              <a:extLst>
                <a:ext uri="{FF2B5EF4-FFF2-40B4-BE49-F238E27FC236}">
                  <a16:creationId xmlns:a16="http://schemas.microsoft.com/office/drawing/2014/main" id="{A0578572-920B-DA4A-9129-78D87CB9DBBF}"/>
                </a:ext>
              </a:extLst>
            </p:cNvPr>
            <p:cNvSpPr>
              <a:spLocks noChangeArrowheads="1"/>
            </p:cNvSpPr>
            <p:nvPr userDrawn="1"/>
          </p:nvSpPr>
          <p:spPr bwMode="auto">
            <a:xfrm>
              <a:off x="-2" y="398197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533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81">
              <a:extLst>
                <a:ext uri="{FF2B5EF4-FFF2-40B4-BE49-F238E27FC236}">
                  <a16:creationId xmlns:a16="http://schemas.microsoft.com/office/drawing/2014/main" id="{BE1C3FE9-CCC5-A346-B2E4-732BC466FEAA}"/>
                </a:ext>
              </a:extLst>
            </p:cNvPr>
            <p:cNvSpPr>
              <a:spLocks noChangeArrowheads="1"/>
            </p:cNvSpPr>
            <p:nvPr userDrawn="1"/>
          </p:nvSpPr>
          <p:spPr bwMode="auto">
            <a:xfrm>
              <a:off x="-2" y="369761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8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81">
              <a:extLst>
                <a:ext uri="{FF2B5EF4-FFF2-40B4-BE49-F238E27FC236}">
                  <a16:creationId xmlns:a16="http://schemas.microsoft.com/office/drawing/2014/main" id="{F312D117-CE0A-3C4D-8E13-626B71096089}"/>
                </a:ext>
              </a:extLst>
            </p:cNvPr>
            <p:cNvSpPr>
              <a:spLocks noChangeArrowheads="1"/>
            </p:cNvSpPr>
            <p:nvPr userDrawn="1"/>
          </p:nvSpPr>
          <p:spPr bwMode="auto">
            <a:xfrm>
              <a:off x="-2" y="341325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27B7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81">
              <a:extLst>
                <a:ext uri="{FF2B5EF4-FFF2-40B4-BE49-F238E27FC236}">
                  <a16:creationId xmlns:a16="http://schemas.microsoft.com/office/drawing/2014/main" id="{56904674-717F-E944-9A4A-E96A5D9B1D30}"/>
                </a:ext>
              </a:extLst>
            </p:cNvPr>
            <p:cNvSpPr>
              <a:spLocks noChangeArrowheads="1"/>
            </p:cNvSpPr>
            <p:nvPr userDrawn="1"/>
          </p:nvSpPr>
          <p:spPr bwMode="auto">
            <a:xfrm>
              <a:off x="-2" y="312890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E6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81">
              <a:extLst>
                <a:ext uri="{FF2B5EF4-FFF2-40B4-BE49-F238E27FC236}">
                  <a16:creationId xmlns:a16="http://schemas.microsoft.com/office/drawing/2014/main" id="{30B9D28C-0493-EF43-A27C-0D6B32A75337}"/>
                </a:ext>
              </a:extLst>
            </p:cNvPr>
            <p:cNvSpPr>
              <a:spLocks noChangeArrowheads="1"/>
            </p:cNvSpPr>
            <p:nvPr userDrawn="1"/>
          </p:nvSpPr>
          <p:spPr bwMode="auto">
            <a:xfrm>
              <a:off x="-2" y="284454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DCD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81">
              <a:extLst>
                <a:ext uri="{FF2B5EF4-FFF2-40B4-BE49-F238E27FC236}">
                  <a16:creationId xmlns:a16="http://schemas.microsoft.com/office/drawing/2014/main" id="{2CAECADB-1712-C948-AB74-F5BB2EDDCA8A}"/>
                </a:ext>
              </a:extLst>
            </p:cNvPr>
            <p:cNvSpPr>
              <a:spLocks noChangeArrowheads="1"/>
            </p:cNvSpPr>
            <p:nvPr userDrawn="1"/>
          </p:nvSpPr>
          <p:spPr bwMode="auto">
            <a:xfrm>
              <a:off x="-2" y="256018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8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81">
              <a:extLst>
                <a:ext uri="{FF2B5EF4-FFF2-40B4-BE49-F238E27FC236}">
                  <a16:creationId xmlns:a16="http://schemas.microsoft.com/office/drawing/2014/main" id="{A528A237-81A2-7B4B-845B-C50EA3106C2A}"/>
                </a:ext>
              </a:extLst>
            </p:cNvPr>
            <p:cNvSpPr>
              <a:spLocks noChangeArrowheads="1"/>
            </p:cNvSpPr>
            <p:nvPr userDrawn="1"/>
          </p:nvSpPr>
          <p:spPr bwMode="auto">
            <a:xfrm>
              <a:off x="-2" y="227582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019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81">
              <a:extLst>
                <a:ext uri="{FF2B5EF4-FFF2-40B4-BE49-F238E27FC236}">
                  <a16:creationId xmlns:a16="http://schemas.microsoft.com/office/drawing/2014/main" id="{50B6DEB0-46B0-CA4B-82DA-E28D7E4C0702}"/>
                </a:ext>
              </a:extLst>
            </p:cNvPr>
            <p:cNvSpPr>
              <a:spLocks noChangeArrowheads="1"/>
            </p:cNvSpPr>
            <p:nvPr userDrawn="1"/>
          </p:nvSpPr>
          <p:spPr bwMode="auto">
            <a:xfrm>
              <a:off x="-2" y="199146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935F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81">
              <a:extLst>
                <a:ext uri="{FF2B5EF4-FFF2-40B4-BE49-F238E27FC236}">
                  <a16:creationId xmlns:a16="http://schemas.microsoft.com/office/drawing/2014/main" id="{97F9F275-E5E5-8B45-88B5-0E19CCB6ADFB}"/>
                </a:ext>
              </a:extLst>
            </p:cNvPr>
            <p:cNvSpPr>
              <a:spLocks noChangeArrowheads="1"/>
            </p:cNvSpPr>
            <p:nvPr userDrawn="1"/>
          </p:nvSpPr>
          <p:spPr bwMode="auto">
            <a:xfrm>
              <a:off x="-2" y="170711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84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1">
              <a:extLst>
                <a:ext uri="{FF2B5EF4-FFF2-40B4-BE49-F238E27FC236}">
                  <a16:creationId xmlns:a16="http://schemas.microsoft.com/office/drawing/2014/main" id="{A266948C-E2C8-2D48-8682-1041770ED8A1}"/>
                </a:ext>
              </a:extLst>
            </p:cNvPr>
            <p:cNvSpPr>
              <a:spLocks noChangeArrowheads="1"/>
            </p:cNvSpPr>
            <p:nvPr userDrawn="1"/>
          </p:nvSpPr>
          <p:spPr bwMode="auto">
            <a:xfrm>
              <a:off x="-2" y="142275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C0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81">
              <a:extLst>
                <a:ext uri="{FF2B5EF4-FFF2-40B4-BE49-F238E27FC236}">
                  <a16:creationId xmlns:a16="http://schemas.microsoft.com/office/drawing/2014/main" id="{2BFAFDDA-E8CD-644A-9527-34FB4ED9C47E}"/>
                </a:ext>
              </a:extLst>
            </p:cNvPr>
            <p:cNvSpPr>
              <a:spLocks noChangeArrowheads="1"/>
            </p:cNvSpPr>
            <p:nvPr userDrawn="1"/>
          </p:nvSpPr>
          <p:spPr bwMode="auto">
            <a:xfrm>
              <a:off x="-2" y="113839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A309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81">
              <a:extLst>
                <a:ext uri="{FF2B5EF4-FFF2-40B4-BE49-F238E27FC236}">
                  <a16:creationId xmlns:a16="http://schemas.microsoft.com/office/drawing/2014/main" id="{296E1A28-4EA5-A84E-96F4-18EAF4EA59E9}"/>
                </a:ext>
              </a:extLst>
            </p:cNvPr>
            <p:cNvSpPr>
              <a:spLocks noChangeArrowheads="1"/>
            </p:cNvSpPr>
            <p:nvPr userDrawn="1"/>
          </p:nvSpPr>
          <p:spPr bwMode="auto">
            <a:xfrm>
              <a:off x="-2" y="85403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81">
              <a:extLst>
                <a:ext uri="{FF2B5EF4-FFF2-40B4-BE49-F238E27FC236}">
                  <a16:creationId xmlns:a16="http://schemas.microsoft.com/office/drawing/2014/main" id="{B77B8760-22F8-B54E-9DA9-1367F3C901EF}"/>
                </a:ext>
              </a:extLst>
            </p:cNvPr>
            <p:cNvSpPr>
              <a:spLocks noChangeArrowheads="1"/>
            </p:cNvSpPr>
            <p:nvPr userDrawn="1"/>
          </p:nvSpPr>
          <p:spPr bwMode="auto">
            <a:xfrm>
              <a:off x="-2" y="56967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C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6" name="Freeform 81">
              <a:extLst>
                <a:ext uri="{FF2B5EF4-FFF2-40B4-BE49-F238E27FC236}">
                  <a16:creationId xmlns:a16="http://schemas.microsoft.com/office/drawing/2014/main" id="{A8F178F3-DC65-CC46-8B5C-FAB54AA6993A}"/>
                </a:ext>
              </a:extLst>
            </p:cNvPr>
            <p:cNvSpPr>
              <a:spLocks noChangeArrowheads="1"/>
            </p:cNvSpPr>
            <p:nvPr userDrawn="1"/>
          </p:nvSpPr>
          <p:spPr bwMode="auto">
            <a:xfrm>
              <a:off x="-2" y="28532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7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62842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shaded right text">
    <p:bg>
      <p:bgPr>
        <a:solidFill>
          <a:srgbClr val="FCFCFC"/>
        </a:solidFill>
        <a:effectLst/>
      </p:bgPr>
    </p:bg>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D833FBC8-84D0-DA46-9319-8CBD4248577F}"/>
              </a:ext>
            </a:extLst>
          </p:cNvPr>
          <p:cNvSpPr>
            <a:spLocks noGrp="1"/>
          </p:cNvSpPr>
          <p:nvPr>
            <p:ph type="pic" sz="quarter" idx="14"/>
          </p:nvPr>
        </p:nvSpPr>
        <p:spPr>
          <a:xfrm>
            <a:off x="315913" y="0"/>
            <a:ext cx="11864657" cy="6543673"/>
          </a:xfrm>
        </p:spPr>
        <p:txBody>
          <a:bodyPr lIns="324000" anchor="ctr">
            <a:normAutofit/>
          </a:bodyPr>
          <a:lstStyle>
            <a:lvl1pPr>
              <a:defRPr sz="2400"/>
            </a:lvl1pPr>
          </a:lstStyle>
          <a:p>
            <a:r>
              <a:rPr lang="fi-FI"/>
              <a:t>Lisää kuva napsauttamalla kuvaketta</a:t>
            </a:r>
            <a:endParaRPr lang="fi-FI" dirty="0"/>
          </a:p>
        </p:txBody>
      </p:sp>
      <p:sp>
        <p:nvSpPr>
          <p:cNvPr id="5" name="Päivämäärän paikkamerkki 4">
            <a:extLst>
              <a:ext uri="{FF2B5EF4-FFF2-40B4-BE49-F238E27FC236}">
                <a16:creationId xmlns:a16="http://schemas.microsoft.com/office/drawing/2014/main" id="{B7BCF4FA-8015-F340-8133-ECCD69E24B8D}"/>
              </a:ext>
            </a:extLst>
          </p:cNvPr>
          <p:cNvSpPr>
            <a:spLocks noGrp="1"/>
          </p:cNvSpPr>
          <p:nvPr>
            <p:ph type="dt" sz="half" idx="10"/>
          </p:nvPr>
        </p:nvSpPr>
        <p:spPr/>
        <p:txBody>
          <a:bodyPr/>
          <a:lstStyle/>
          <a:p>
            <a:fld id="{36DD2A0A-85B9-AC42-88CE-026071FCEAB2}" type="datetime1">
              <a:rPr lang="fi-FI" smtClean="0"/>
              <a:t>5.9.2024</a:t>
            </a:fld>
            <a:endParaRPr lang="fi-FI"/>
          </a:p>
        </p:txBody>
      </p:sp>
      <p:sp>
        <p:nvSpPr>
          <p:cNvPr id="6" name="Alatunnisteen paikkamerkki 5">
            <a:extLst>
              <a:ext uri="{FF2B5EF4-FFF2-40B4-BE49-F238E27FC236}">
                <a16:creationId xmlns:a16="http://schemas.microsoft.com/office/drawing/2014/main" id="{5390EB1C-5D8C-574A-9A0C-9C5DFF47836D}"/>
              </a:ext>
            </a:extLst>
          </p:cNvPr>
          <p:cNvSpPr>
            <a:spLocks noGrp="1"/>
          </p:cNvSpPr>
          <p:nvPr>
            <p:ph type="ftr" sz="quarter" idx="11"/>
          </p:nvPr>
        </p:nvSpPr>
        <p:spPr/>
        <p:txBody>
          <a:bodyPr/>
          <a:lstStyle/>
          <a:p>
            <a:r>
              <a:rPr lang="fi-FI"/>
              <a:t>Esittäjä Sukunimi</a:t>
            </a:r>
          </a:p>
        </p:txBody>
      </p:sp>
      <p:sp>
        <p:nvSpPr>
          <p:cNvPr id="7" name="Dian numeron paikkamerkki 6">
            <a:extLst>
              <a:ext uri="{FF2B5EF4-FFF2-40B4-BE49-F238E27FC236}">
                <a16:creationId xmlns:a16="http://schemas.microsoft.com/office/drawing/2014/main" id="{8D212AA1-DE1D-5440-8506-7398C0C3191D}"/>
              </a:ext>
            </a:extLst>
          </p:cNvPr>
          <p:cNvSpPr>
            <a:spLocks noGrp="1"/>
          </p:cNvSpPr>
          <p:nvPr>
            <p:ph type="sldNum" sz="quarter" idx="12"/>
          </p:nvPr>
        </p:nvSpPr>
        <p:spPr/>
        <p:txBody>
          <a:bodyPr/>
          <a:lstStyle/>
          <a:p>
            <a:fld id="{B08B221B-C25A-8542-BD0D-4682CBCFB18A}" type="slidenum">
              <a:rPr lang="fi-FI" smtClean="0"/>
              <a:t>‹#›</a:t>
            </a:fld>
            <a:endParaRPr lang="fi-FI"/>
          </a:p>
        </p:txBody>
      </p:sp>
      <p:sp>
        <p:nvSpPr>
          <p:cNvPr id="4" name="Tekstin paikkamerkki 3">
            <a:extLst>
              <a:ext uri="{FF2B5EF4-FFF2-40B4-BE49-F238E27FC236}">
                <a16:creationId xmlns:a16="http://schemas.microsoft.com/office/drawing/2014/main" id="{DD92E0AD-92D2-4044-BBBA-F2F0EAD1A565}"/>
              </a:ext>
            </a:extLst>
          </p:cNvPr>
          <p:cNvSpPr>
            <a:spLocks noGrp="1"/>
          </p:cNvSpPr>
          <p:nvPr>
            <p:ph type="body" sz="quarter" idx="13"/>
          </p:nvPr>
        </p:nvSpPr>
        <p:spPr>
          <a:xfrm>
            <a:off x="6419850" y="0"/>
            <a:ext cx="5760720" cy="6543674"/>
          </a:xfrm>
          <a:blipFill>
            <a:blip r:embed="rId2"/>
            <a:stretch>
              <a:fillRect/>
            </a:stretch>
          </a:blipFill>
        </p:spPr>
        <p:txBody>
          <a:bodyPr lIns="378000" tIns="972000"/>
          <a:lstStyle>
            <a:lvl1pPr>
              <a:defRPr sz="4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grpSp>
        <p:nvGrpSpPr>
          <p:cNvPr id="32" name="Ryhmä 31">
            <a:extLst>
              <a:ext uri="{FF2B5EF4-FFF2-40B4-BE49-F238E27FC236}">
                <a16:creationId xmlns:a16="http://schemas.microsoft.com/office/drawing/2014/main" id="{54990850-02D8-BC4D-9C51-5176AF34950D}"/>
              </a:ext>
            </a:extLst>
          </p:cNvPr>
          <p:cNvGrpSpPr/>
          <p:nvPr userDrawn="1"/>
        </p:nvGrpSpPr>
        <p:grpSpPr>
          <a:xfrm>
            <a:off x="-2" y="962"/>
            <a:ext cx="324000" cy="6543876"/>
            <a:chOff x="-2" y="962"/>
            <a:chExt cx="324000" cy="6543876"/>
          </a:xfrm>
        </p:grpSpPr>
        <p:sp>
          <p:nvSpPr>
            <p:cNvPr id="33" name="Freeform 81">
              <a:extLst>
                <a:ext uri="{FF2B5EF4-FFF2-40B4-BE49-F238E27FC236}">
                  <a16:creationId xmlns:a16="http://schemas.microsoft.com/office/drawing/2014/main" id="{D574EC04-D755-7D46-8D79-BEA68D29302B}"/>
                </a:ext>
              </a:extLst>
            </p:cNvPr>
            <p:cNvSpPr>
              <a:spLocks noChangeArrowheads="1"/>
            </p:cNvSpPr>
            <p:nvPr userDrawn="1"/>
          </p:nvSpPr>
          <p:spPr bwMode="auto">
            <a:xfrm>
              <a:off x="-2" y="96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9D5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4" name="Freeform 81">
              <a:extLst>
                <a:ext uri="{FF2B5EF4-FFF2-40B4-BE49-F238E27FC236}">
                  <a16:creationId xmlns:a16="http://schemas.microsoft.com/office/drawing/2014/main" id="{6A0130CD-2E72-F54F-BC38-98FC0048A7B9}"/>
                </a:ext>
              </a:extLst>
            </p:cNvPr>
            <p:cNvSpPr>
              <a:spLocks noChangeArrowheads="1"/>
            </p:cNvSpPr>
            <p:nvPr userDrawn="1"/>
          </p:nvSpPr>
          <p:spPr bwMode="auto">
            <a:xfrm>
              <a:off x="-2" y="625683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D9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81">
              <a:extLst>
                <a:ext uri="{FF2B5EF4-FFF2-40B4-BE49-F238E27FC236}">
                  <a16:creationId xmlns:a16="http://schemas.microsoft.com/office/drawing/2014/main" id="{EAE0C3C4-04F0-E748-9CE8-566350F10929}"/>
                </a:ext>
              </a:extLst>
            </p:cNvPr>
            <p:cNvSpPr>
              <a:spLocks noChangeArrowheads="1"/>
            </p:cNvSpPr>
            <p:nvPr userDrawn="1"/>
          </p:nvSpPr>
          <p:spPr bwMode="auto">
            <a:xfrm>
              <a:off x="-2" y="597248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49C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81">
              <a:extLst>
                <a:ext uri="{FF2B5EF4-FFF2-40B4-BE49-F238E27FC236}">
                  <a16:creationId xmlns:a16="http://schemas.microsoft.com/office/drawing/2014/main" id="{333E6F66-E01F-874B-9691-3A4F86F7EE13}"/>
                </a:ext>
              </a:extLst>
            </p:cNvPr>
            <p:cNvSpPr>
              <a:spLocks noChangeArrowheads="1"/>
            </p:cNvSpPr>
            <p:nvPr userDrawn="1"/>
          </p:nvSpPr>
          <p:spPr bwMode="auto">
            <a:xfrm>
              <a:off x="-2" y="569134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E84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81">
              <a:extLst>
                <a:ext uri="{FF2B5EF4-FFF2-40B4-BE49-F238E27FC236}">
                  <a16:creationId xmlns:a16="http://schemas.microsoft.com/office/drawing/2014/main" id="{82CBAA08-6953-8445-B0F0-7DA94E4EBBE0}"/>
                </a:ext>
              </a:extLst>
            </p:cNvPr>
            <p:cNvSpPr>
              <a:spLocks noChangeArrowheads="1"/>
            </p:cNvSpPr>
            <p:nvPr userDrawn="1"/>
          </p:nvSpPr>
          <p:spPr bwMode="auto">
            <a:xfrm>
              <a:off x="-2" y="540376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74C9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81">
              <a:extLst>
                <a:ext uri="{FF2B5EF4-FFF2-40B4-BE49-F238E27FC236}">
                  <a16:creationId xmlns:a16="http://schemas.microsoft.com/office/drawing/2014/main" id="{01DE1DA4-68D0-B347-B00E-4539BF4BEEAD}"/>
                </a:ext>
              </a:extLst>
            </p:cNvPr>
            <p:cNvSpPr>
              <a:spLocks noChangeArrowheads="1"/>
            </p:cNvSpPr>
            <p:nvPr userDrawn="1"/>
          </p:nvSpPr>
          <p:spPr bwMode="auto">
            <a:xfrm>
              <a:off x="-2" y="511940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9B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81">
              <a:extLst>
                <a:ext uri="{FF2B5EF4-FFF2-40B4-BE49-F238E27FC236}">
                  <a16:creationId xmlns:a16="http://schemas.microsoft.com/office/drawing/2014/main" id="{62C129F9-9F4A-3941-ABA2-FA83B4120A09}"/>
                </a:ext>
              </a:extLst>
            </p:cNvPr>
            <p:cNvSpPr>
              <a:spLocks noChangeArrowheads="1"/>
            </p:cNvSpPr>
            <p:nvPr userDrawn="1"/>
          </p:nvSpPr>
          <p:spPr bwMode="auto">
            <a:xfrm>
              <a:off x="-2" y="483504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CC6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81">
              <a:extLst>
                <a:ext uri="{FF2B5EF4-FFF2-40B4-BE49-F238E27FC236}">
                  <a16:creationId xmlns:a16="http://schemas.microsoft.com/office/drawing/2014/main" id="{B17D8C2F-7FFB-BB45-96B6-D1E7CF1547E7}"/>
                </a:ext>
              </a:extLst>
            </p:cNvPr>
            <p:cNvSpPr>
              <a:spLocks noChangeArrowheads="1"/>
            </p:cNvSpPr>
            <p:nvPr userDrawn="1"/>
          </p:nvSpPr>
          <p:spPr bwMode="auto">
            <a:xfrm>
              <a:off x="-2" y="455069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C0E2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81">
              <a:extLst>
                <a:ext uri="{FF2B5EF4-FFF2-40B4-BE49-F238E27FC236}">
                  <a16:creationId xmlns:a16="http://schemas.microsoft.com/office/drawing/2014/main" id="{064F4561-0A2C-5B4D-B027-7B5FDDB73D05}"/>
                </a:ext>
              </a:extLst>
            </p:cNvPr>
            <p:cNvSpPr>
              <a:spLocks noChangeArrowheads="1"/>
            </p:cNvSpPr>
            <p:nvPr userDrawn="1"/>
          </p:nvSpPr>
          <p:spPr bwMode="auto">
            <a:xfrm>
              <a:off x="-2" y="426633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3C1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81">
              <a:extLst>
                <a:ext uri="{FF2B5EF4-FFF2-40B4-BE49-F238E27FC236}">
                  <a16:creationId xmlns:a16="http://schemas.microsoft.com/office/drawing/2014/main" id="{CF832FFD-CD98-034B-A305-F07041EE74E8}"/>
                </a:ext>
              </a:extLst>
            </p:cNvPr>
            <p:cNvSpPr>
              <a:spLocks noChangeArrowheads="1"/>
            </p:cNvSpPr>
            <p:nvPr userDrawn="1"/>
          </p:nvSpPr>
          <p:spPr bwMode="auto">
            <a:xfrm>
              <a:off x="-2" y="398197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533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81">
              <a:extLst>
                <a:ext uri="{FF2B5EF4-FFF2-40B4-BE49-F238E27FC236}">
                  <a16:creationId xmlns:a16="http://schemas.microsoft.com/office/drawing/2014/main" id="{9AC18908-DBBA-AA4B-A2AD-668A33DBF70E}"/>
                </a:ext>
              </a:extLst>
            </p:cNvPr>
            <p:cNvSpPr>
              <a:spLocks noChangeArrowheads="1"/>
            </p:cNvSpPr>
            <p:nvPr userDrawn="1"/>
          </p:nvSpPr>
          <p:spPr bwMode="auto">
            <a:xfrm>
              <a:off x="-2" y="369761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8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81">
              <a:extLst>
                <a:ext uri="{FF2B5EF4-FFF2-40B4-BE49-F238E27FC236}">
                  <a16:creationId xmlns:a16="http://schemas.microsoft.com/office/drawing/2014/main" id="{CED408B5-DB49-B840-8DD6-34A48660D8C3}"/>
                </a:ext>
              </a:extLst>
            </p:cNvPr>
            <p:cNvSpPr>
              <a:spLocks noChangeArrowheads="1"/>
            </p:cNvSpPr>
            <p:nvPr userDrawn="1"/>
          </p:nvSpPr>
          <p:spPr bwMode="auto">
            <a:xfrm>
              <a:off x="-2" y="341325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27B7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81">
              <a:extLst>
                <a:ext uri="{FF2B5EF4-FFF2-40B4-BE49-F238E27FC236}">
                  <a16:creationId xmlns:a16="http://schemas.microsoft.com/office/drawing/2014/main" id="{A33B5CBA-D1CE-CE4C-9CF2-0E06B523E17A}"/>
                </a:ext>
              </a:extLst>
            </p:cNvPr>
            <p:cNvSpPr>
              <a:spLocks noChangeArrowheads="1"/>
            </p:cNvSpPr>
            <p:nvPr userDrawn="1"/>
          </p:nvSpPr>
          <p:spPr bwMode="auto">
            <a:xfrm>
              <a:off x="-2" y="312890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E6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81">
              <a:extLst>
                <a:ext uri="{FF2B5EF4-FFF2-40B4-BE49-F238E27FC236}">
                  <a16:creationId xmlns:a16="http://schemas.microsoft.com/office/drawing/2014/main" id="{F29F8992-7DA5-E043-8C1D-FE2439E57433}"/>
                </a:ext>
              </a:extLst>
            </p:cNvPr>
            <p:cNvSpPr>
              <a:spLocks noChangeArrowheads="1"/>
            </p:cNvSpPr>
            <p:nvPr userDrawn="1"/>
          </p:nvSpPr>
          <p:spPr bwMode="auto">
            <a:xfrm>
              <a:off x="-2" y="284454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DCD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81">
              <a:extLst>
                <a:ext uri="{FF2B5EF4-FFF2-40B4-BE49-F238E27FC236}">
                  <a16:creationId xmlns:a16="http://schemas.microsoft.com/office/drawing/2014/main" id="{B09EB1EA-85C2-2749-B5D1-B0CCAEF24801}"/>
                </a:ext>
              </a:extLst>
            </p:cNvPr>
            <p:cNvSpPr>
              <a:spLocks noChangeArrowheads="1"/>
            </p:cNvSpPr>
            <p:nvPr userDrawn="1"/>
          </p:nvSpPr>
          <p:spPr bwMode="auto">
            <a:xfrm>
              <a:off x="-2" y="256018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8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81">
              <a:extLst>
                <a:ext uri="{FF2B5EF4-FFF2-40B4-BE49-F238E27FC236}">
                  <a16:creationId xmlns:a16="http://schemas.microsoft.com/office/drawing/2014/main" id="{5721612B-D999-BA49-9680-D417B13132AB}"/>
                </a:ext>
              </a:extLst>
            </p:cNvPr>
            <p:cNvSpPr>
              <a:spLocks noChangeArrowheads="1"/>
            </p:cNvSpPr>
            <p:nvPr userDrawn="1"/>
          </p:nvSpPr>
          <p:spPr bwMode="auto">
            <a:xfrm>
              <a:off x="-2" y="227582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E019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81">
              <a:extLst>
                <a:ext uri="{FF2B5EF4-FFF2-40B4-BE49-F238E27FC236}">
                  <a16:creationId xmlns:a16="http://schemas.microsoft.com/office/drawing/2014/main" id="{599C8F0E-5A71-8B42-B618-0C09C1B031CB}"/>
                </a:ext>
              </a:extLst>
            </p:cNvPr>
            <p:cNvSpPr>
              <a:spLocks noChangeArrowheads="1"/>
            </p:cNvSpPr>
            <p:nvPr userDrawn="1"/>
          </p:nvSpPr>
          <p:spPr bwMode="auto">
            <a:xfrm>
              <a:off x="-2" y="199146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935F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81">
              <a:extLst>
                <a:ext uri="{FF2B5EF4-FFF2-40B4-BE49-F238E27FC236}">
                  <a16:creationId xmlns:a16="http://schemas.microsoft.com/office/drawing/2014/main" id="{CA373E6D-6F42-874C-AD3A-5ECBF7DDCA78}"/>
                </a:ext>
              </a:extLst>
            </p:cNvPr>
            <p:cNvSpPr>
              <a:spLocks noChangeArrowheads="1"/>
            </p:cNvSpPr>
            <p:nvPr userDrawn="1"/>
          </p:nvSpPr>
          <p:spPr bwMode="auto">
            <a:xfrm>
              <a:off x="-2" y="170711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0084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81">
              <a:extLst>
                <a:ext uri="{FF2B5EF4-FFF2-40B4-BE49-F238E27FC236}">
                  <a16:creationId xmlns:a16="http://schemas.microsoft.com/office/drawing/2014/main" id="{0C06608F-8A04-394B-AD49-5463089961F2}"/>
                </a:ext>
              </a:extLst>
            </p:cNvPr>
            <p:cNvSpPr>
              <a:spLocks noChangeArrowheads="1"/>
            </p:cNvSpPr>
            <p:nvPr userDrawn="1"/>
          </p:nvSpPr>
          <p:spPr bwMode="auto">
            <a:xfrm>
              <a:off x="-2" y="1422752"/>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C0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81">
              <a:extLst>
                <a:ext uri="{FF2B5EF4-FFF2-40B4-BE49-F238E27FC236}">
                  <a16:creationId xmlns:a16="http://schemas.microsoft.com/office/drawing/2014/main" id="{06E10E2D-E837-7B40-893F-C3C01721687B}"/>
                </a:ext>
              </a:extLst>
            </p:cNvPr>
            <p:cNvSpPr>
              <a:spLocks noChangeArrowheads="1"/>
            </p:cNvSpPr>
            <p:nvPr userDrawn="1"/>
          </p:nvSpPr>
          <p:spPr bwMode="auto">
            <a:xfrm>
              <a:off x="-2" y="1138394"/>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A309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81">
              <a:extLst>
                <a:ext uri="{FF2B5EF4-FFF2-40B4-BE49-F238E27FC236}">
                  <a16:creationId xmlns:a16="http://schemas.microsoft.com/office/drawing/2014/main" id="{E9BD10FD-419A-E742-AC76-F1D11020989E}"/>
                </a:ext>
              </a:extLst>
            </p:cNvPr>
            <p:cNvSpPr>
              <a:spLocks noChangeArrowheads="1"/>
            </p:cNvSpPr>
            <p:nvPr userDrawn="1"/>
          </p:nvSpPr>
          <p:spPr bwMode="auto">
            <a:xfrm>
              <a:off x="-2" y="854036"/>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18B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81">
              <a:extLst>
                <a:ext uri="{FF2B5EF4-FFF2-40B4-BE49-F238E27FC236}">
                  <a16:creationId xmlns:a16="http://schemas.microsoft.com/office/drawing/2014/main" id="{7B4E924B-2062-694B-A008-8AF4A9CF537F}"/>
                </a:ext>
              </a:extLst>
            </p:cNvPr>
            <p:cNvSpPr>
              <a:spLocks noChangeArrowheads="1"/>
            </p:cNvSpPr>
            <p:nvPr userDrawn="1"/>
          </p:nvSpPr>
          <p:spPr bwMode="auto">
            <a:xfrm>
              <a:off x="-2" y="569678"/>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FFC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sp>
          <p:nvSpPr>
            <p:cNvPr id="55" name="Freeform 81">
              <a:extLst>
                <a:ext uri="{FF2B5EF4-FFF2-40B4-BE49-F238E27FC236}">
                  <a16:creationId xmlns:a16="http://schemas.microsoft.com/office/drawing/2014/main" id="{A9E0655B-9447-0D49-9E82-6440411516AC}"/>
                </a:ext>
              </a:extLst>
            </p:cNvPr>
            <p:cNvSpPr>
              <a:spLocks noChangeArrowheads="1"/>
            </p:cNvSpPr>
            <p:nvPr userDrawn="1"/>
          </p:nvSpPr>
          <p:spPr bwMode="auto">
            <a:xfrm>
              <a:off x="-2" y="285320"/>
              <a:ext cx="324000" cy="288000"/>
            </a:xfrm>
            <a:custGeom>
              <a:avLst/>
              <a:gdLst>
                <a:gd name="T0" fmla="*/ 365 w 730"/>
                <a:gd name="T1" fmla="*/ 649 h 650"/>
                <a:gd name="T2" fmla="*/ 0 w 730"/>
                <a:gd name="T3" fmla="*/ 649 h 650"/>
                <a:gd name="T4" fmla="*/ 0 w 730"/>
                <a:gd name="T5" fmla="*/ 0 h 650"/>
                <a:gd name="T6" fmla="*/ 729 w 730"/>
                <a:gd name="T7" fmla="*/ 0 h 650"/>
                <a:gd name="T8" fmla="*/ 729 w 730"/>
                <a:gd name="T9" fmla="*/ 649 h 650"/>
                <a:gd name="T10" fmla="*/ 365 w 730"/>
                <a:gd name="T11" fmla="*/ 649 h 650"/>
              </a:gdLst>
              <a:ahLst/>
              <a:cxnLst>
                <a:cxn ang="0">
                  <a:pos x="T0" y="T1"/>
                </a:cxn>
                <a:cxn ang="0">
                  <a:pos x="T2" y="T3"/>
                </a:cxn>
                <a:cxn ang="0">
                  <a:pos x="T4" y="T5"/>
                </a:cxn>
                <a:cxn ang="0">
                  <a:pos x="T6" y="T7"/>
                </a:cxn>
                <a:cxn ang="0">
                  <a:pos x="T8" y="T9"/>
                </a:cxn>
                <a:cxn ang="0">
                  <a:pos x="T10" y="T11"/>
                </a:cxn>
              </a:cxnLst>
              <a:rect l="0" t="0" r="r" b="b"/>
              <a:pathLst>
                <a:path w="730" h="650">
                  <a:moveTo>
                    <a:pt x="365" y="649"/>
                  </a:moveTo>
                  <a:lnTo>
                    <a:pt x="0" y="649"/>
                  </a:lnTo>
                  <a:lnTo>
                    <a:pt x="0" y="0"/>
                  </a:lnTo>
                  <a:lnTo>
                    <a:pt x="729" y="0"/>
                  </a:lnTo>
                  <a:lnTo>
                    <a:pt x="729" y="649"/>
                  </a:lnTo>
                  <a:lnTo>
                    <a:pt x="365" y="649"/>
                  </a:lnTo>
                </a:path>
              </a:pathLst>
            </a:custGeom>
            <a:solidFill>
              <a:srgbClr val="6A7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endParaRPr lang="fi-FI" b="0" i="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36577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7.svg"/><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29"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28" Type="http://schemas.openxmlformats.org/officeDocument/2006/relationships/image" Target="../media/image9.sv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svg"/><Relationship Id="rId27" Type="http://schemas.openxmlformats.org/officeDocument/2006/relationships/image" Target="../media/image8.png"/><Relationship Id="rId30" Type="http://schemas.openxmlformats.org/officeDocument/2006/relationships/image" Target="../media/image11.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144" name="Suorakulmio 143">
            <a:extLst>
              <a:ext uri="{FF2B5EF4-FFF2-40B4-BE49-F238E27FC236}">
                <a16:creationId xmlns:a16="http://schemas.microsoft.com/office/drawing/2014/main" id="{2E20500C-57C6-F441-8BF3-6AFFA69EABAD}"/>
              </a:ext>
            </a:extLst>
          </p:cNvPr>
          <p:cNvSpPr/>
          <p:nvPr userDrawn="1"/>
        </p:nvSpPr>
        <p:spPr>
          <a:xfrm>
            <a:off x="0" y="6544637"/>
            <a:ext cx="12192000" cy="313363"/>
          </a:xfrm>
          <a:prstGeom prst="rect">
            <a:avLst/>
          </a:prstGeom>
          <a:solidFill>
            <a:srgbClr val="FCFCFC"/>
          </a:solidFill>
          <a:ln w="0">
            <a:solidFill>
              <a:srgbClr val="FCF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on paikkamerkki 1">
            <a:extLst>
              <a:ext uri="{FF2B5EF4-FFF2-40B4-BE49-F238E27FC236}">
                <a16:creationId xmlns:a16="http://schemas.microsoft.com/office/drawing/2014/main" id="{98123D78-7A27-C44D-9B5C-4F4A6CDE44F6}"/>
              </a:ext>
            </a:extLst>
          </p:cNvPr>
          <p:cNvSpPr>
            <a:spLocks noGrp="1"/>
          </p:cNvSpPr>
          <p:nvPr>
            <p:ph type="title"/>
          </p:nvPr>
        </p:nvSpPr>
        <p:spPr>
          <a:xfrm>
            <a:off x="695326" y="285320"/>
            <a:ext cx="10801348" cy="1306943"/>
          </a:xfrm>
          <a:prstGeom prst="rect">
            <a:avLst/>
          </a:prstGeom>
        </p:spPr>
        <p:txBody>
          <a:bodyPr vert="horz" lIns="0" tIns="0" rIns="0" bIns="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420966C2-6E23-7249-8506-6BF7042892FF}"/>
              </a:ext>
            </a:extLst>
          </p:cNvPr>
          <p:cNvSpPr>
            <a:spLocks noGrp="1"/>
          </p:cNvSpPr>
          <p:nvPr>
            <p:ph type="body" idx="1"/>
          </p:nvPr>
        </p:nvSpPr>
        <p:spPr>
          <a:xfrm>
            <a:off x="695326" y="1810524"/>
            <a:ext cx="10801347" cy="4426764"/>
          </a:xfrm>
          <a:prstGeom prst="rect">
            <a:avLst/>
          </a:prstGeom>
        </p:spPr>
        <p:txBody>
          <a:bodyPr vert="horz" lIns="0" tIns="0" rIns="0" bIns="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738E231D-D27A-B94F-AEC6-9A8EAFB92E4D}"/>
              </a:ext>
            </a:extLst>
          </p:cNvPr>
          <p:cNvSpPr>
            <a:spLocks noGrp="1"/>
          </p:cNvSpPr>
          <p:nvPr>
            <p:ph type="dt" sz="half" idx="2"/>
          </p:nvPr>
        </p:nvSpPr>
        <p:spPr>
          <a:xfrm>
            <a:off x="10633075" y="6543675"/>
            <a:ext cx="863598" cy="313363"/>
          </a:xfrm>
          <a:prstGeom prst="rect">
            <a:avLst/>
          </a:prstGeom>
        </p:spPr>
        <p:txBody>
          <a:bodyPr vert="horz" lIns="0" tIns="0" rIns="0" bIns="0" rtlCol="0" anchor="ctr"/>
          <a:lstStyle>
            <a:lvl1pPr algn="r">
              <a:defRPr sz="1000" b="0" i="0" kern="800" spc="10" baseline="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fld id="{15F5A6F7-4E1B-294D-93A6-158CF635F86E}" type="datetime1">
              <a:rPr lang="fi-FI" smtClean="0"/>
              <a:pPr/>
              <a:t>5.9.2024</a:t>
            </a:fld>
            <a:endParaRPr lang="fi-FI" dirty="0"/>
          </a:p>
        </p:txBody>
      </p:sp>
      <p:sp>
        <p:nvSpPr>
          <p:cNvPr id="5" name="Alatunnisteen paikkamerkki 4">
            <a:extLst>
              <a:ext uri="{FF2B5EF4-FFF2-40B4-BE49-F238E27FC236}">
                <a16:creationId xmlns:a16="http://schemas.microsoft.com/office/drawing/2014/main" id="{6EC8CA10-2194-CF43-9053-7A46969B6286}"/>
              </a:ext>
            </a:extLst>
          </p:cNvPr>
          <p:cNvSpPr>
            <a:spLocks noGrp="1"/>
          </p:cNvSpPr>
          <p:nvPr>
            <p:ph type="ftr" sz="quarter" idx="3"/>
          </p:nvPr>
        </p:nvSpPr>
        <p:spPr>
          <a:xfrm>
            <a:off x="8434663" y="6543675"/>
            <a:ext cx="2198412" cy="313363"/>
          </a:xfrm>
          <a:prstGeom prst="rect">
            <a:avLst/>
          </a:prstGeom>
        </p:spPr>
        <p:txBody>
          <a:bodyPr vert="horz" lIns="0" tIns="0" rIns="0" bIns="0" rtlCol="0" anchor="ctr"/>
          <a:lstStyle>
            <a:lvl1pPr algn="r">
              <a:defRPr sz="1000" b="0" i="0" kern="800" spc="10" baseline="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fi-FI" dirty="0"/>
              <a:t>Esittäjä Sukunimi</a:t>
            </a:r>
          </a:p>
        </p:txBody>
      </p:sp>
      <p:sp>
        <p:nvSpPr>
          <p:cNvPr id="6" name="Dian numeron paikkamerkki 5">
            <a:extLst>
              <a:ext uri="{FF2B5EF4-FFF2-40B4-BE49-F238E27FC236}">
                <a16:creationId xmlns:a16="http://schemas.microsoft.com/office/drawing/2014/main" id="{9DB57F09-BDAA-0644-9FFF-5F2E767728C3}"/>
              </a:ext>
            </a:extLst>
          </p:cNvPr>
          <p:cNvSpPr>
            <a:spLocks noGrp="1"/>
          </p:cNvSpPr>
          <p:nvPr>
            <p:ph type="sldNum" sz="quarter" idx="4"/>
          </p:nvPr>
        </p:nvSpPr>
        <p:spPr>
          <a:xfrm>
            <a:off x="11496675" y="6543675"/>
            <a:ext cx="540953" cy="313363"/>
          </a:xfrm>
          <a:prstGeom prst="rect">
            <a:avLst/>
          </a:prstGeom>
        </p:spPr>
        <p:txBody>
          <a:bodyPr vert="horz" lIns="0" tIns="0" rIns="0" bIns="0" rtlCol="0" anchor="ctr"/>
          <a:lstStyle>
            <a:lvl1pPr algn="r">
              <a:defRPr sz="1000" b="0" i="0" kern="800" spc="10" baseline="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fld id="{B08B221B-C25A-8542-BD0D-4682CBCFB18A}" type="slidenum">
              <a:rPr lang="fi-FI" smtClean="0"/>
              <a:pPr/>
              <a:t>‹#›</a:t>
            </a:fld>
            <a:endParaRPr lang="fi-FI" dirty="0"/>
          </a:p>
        </p:txBody>
      </p:sp>
      <p:pic>
        <p:nvPicPr>
          <p:cNvPr id="109" name="Kuva 108">
            <a:extLst>
              <a:ext uri="{FF2B5EF4-FFF2-40B4-BE49-F238E27FC236}">
                <a16:creationId xmlns:a16="http://schemas.microsoft.com/office/drawing/2014/main" id="{2A095A84-5B33-564D-8304-4E0A7585C463}"/>
              </a:ext>
            </a:extLst>
          </p:cNvPr>
          <p:cNvPicPr>
            <a:picLocks noChangeAspect="1"/>
          </p:cNvPicPr>
          <p:nvPr userDrawn="1"/>
        </p:nvPicPr>
        <p:blipFill>
          <a:blip r:embed="rId20"/>
          <a:stretch>
            <a:fillRect/>
          </a:stretch>
        </p:blipFill>
        <p:spPr>
          <a:xfrm>
            <a:off x="101600" y="6611495"/>
            <a:ext cx="5672667" cy="178066"/>
          </a:xfrm>
          <a:prstGeom prst="rect">
            <a:avLst/>
          </a:prstGeom>
        </p:spPr>
      </p:pic>
      <p:sp>
        <p:nvSpPr>
          <p:cNvPr id="139" name="Alatunnisteen paikkamerkki 4">
            <a:extLst>
              <a:ext uri="{FF2B5EF4-FFF2-40B4-BE49-F238E27FC236}">
                <a16:creationId xmlns:a16="http://schemas.microsoft.com/office/drawing/2014/main" id="{48ACA7D3-6549-684C-8607-CAA1EAB7FCF1}"/>
              </a:ext>
            </a:extLst>
          </p:cNvPr>
          <p:cNvSpPr txBox="1">
            <a:spLocks/>
          </p:cNvSpPr>
          <p:nvPr userDrawn="1"/>
        </p:nvSpPr>
        <p:spPr>
          <a:xfrm>
            <a:off x="6095999" y="6543675"/>
            <a:ext cx="2338663" cy="313363"/>
          </a:xfrm>
          <a:prstGeom prst="rect">
            <a:avLst/>
          </a:prstGeom>
        </p:spPr>
        <p:txBody>
          <a:bodyPr vert="horz" lIns="0" tIns="0" rIns="0" bIns="0" rtlCol="0" anchor="ctr"/>
          <a:lstStyle>
            <a:defPPr>
              <a:defRPr lang="fi-FI"/>
            </a:defPPr>
            <a:lvl1pPr marL="0" algn="r" defTabSz="914400" rtl="0" eaLnBrk="1" latinLnBrk="0" hangingPunct="1">
              <a:defRPr sz="11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i-FI" sz="1000" b="0" kern="800" spc="10" baseline="0" dirty="0" err="1"/>
              <a:t>Taike.fi</a:t>
            </a:r>
            <a:r>
              <a:rPr lang="fi-FI" sz="1000" b="0" kern="800" spc="10" baseline="0" dirty="0"/>
              <a:t>  @</a:t>
            </a:r>
            <a:r>
              <a:rPr lang="fi-FI" sz="1000" b="0" kern="800" spc="10" baseline="0" dirty="0" err="1"/>
              <a:t>taiketweet</a:t>
            </a:r>
            <a:r>
              <a:rPr lang="fi-FI" sz="1000" b="0" kern="800" spc="10" baseline="0" dirty="0"/>
              <a:t>  @</a:t>
            </a:r>
            <a:r>
              <a:rPr lang="fi-FI" sz="1000" b="0" kern="800" spc="10" baseline="0" dirty="0" err="1"/>
              <a:t>taikegram</a:t>
            </a:r>
            <a:endParaRPr lang="fi-FI" sz="1000" b="0" kern="800" spc="10" baseline="0" dirty="0"/>
          </a:p>
        </p:txBody>
      </p:sp>
    </p:spTree>
    <p:extLst>
      <p:ext uri="{BB962C8B-B14F-4D97-AF65-F5344CB8AC3E}">
        <p14:creationId xmlns:p14="http://schemas.microsoft.com/office/powerpoint/2010/main" val="118724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8" r:id="rId5"/>
    <p:sldLayoutId id="2147483660" r:id="rId6"/>
    <p:sldLayoutId id="2147483672" r:id="rId7"/>
    <p:sldLayoutId id="2147483661" r:id="rId8"/>
    <p:sldLayoutId id="2147483662" r:id="rId9"/>
    <p:sldLayoutId id="2147483667" r:id="rId10"/>
    <p:sldLayoutId id="2147483663" r:id="rId11"/>
    <p:sldLayoutId id="2147483668" r:id="rId12"/>
    <p:sldLayoutId id="2147483664" r:id="rId13"/>
    <p:sldLayoutId id="2147483669" r:id="rId14"/>
    <p:sldLayoutId id="2147483665" r:id="rId15"/>
    <p:sldLayoutId id="2147483670" r:id="rId16"/>
    <p:sldLayoutId id="2147483666" r:id="rId17"/>
    <p:sldLayoutId id="2147483671" r:id="rId18"/>
  </p:sldLayoutIdLst>
  <p:hf hdr="0"/>
  <p:txStyles>
    <p:titleStyle>
      <a:lvl1pPr algn="l" defTabSz="914400" rtl="0" eaLnBrk="1" latinLnBrk="0" hangingPunct="1">
        <a:lnSpc>
          <a:spcPts val="5000"/>
        </a:lnSpc>
        <a:spcBef>
          <a:spcPct val="0"/>
        </a:spcBef>
        <a:buNone/>
        <a:defRPr sz="4600" b="0"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82563" indent="-182563" algn="l" defTabSz="914400" rtl="0" eaLnBrk="1" latinLnBrk="0" hangingPunct="1">
        <a:lnSpc>
          <a:spcPct val="90000"/>
        </a:lnSpc>
        <a:spcBef>
          <a:spcPts val="1000"/>
        </a:spcBef>
        <a:buFontTx/>
        <a:buBlip>
          <a:blip r:embed="rId21">
            <a:extLst>
              <a:ext uri="{96DAC541-7B7A-43D3-8B79-37D633B846F1}">
                <asvg:svgBlip xmlns:asvg="http://schemas.microsoft.com/office/drawing/2016/SVG/main" r:embed="rId22"/>
              </a:ext>
            </a:extLst>
          </a:blip>
        </a:buBlip>
        <a:tabLst/>
        <a:defRPr sz="3200" b="0"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319088" indent="-179388" algn="l" defTabSz="914400" rtl="0" eaLnBrk="1" latinLnBrk="0" hangingPunct="1">
        <a:lnSpc>
          <a:spcPct val="90000"/>
        </a:lnSpc>
        <a:spcBef>
          <a:spcPts val="500"/>
        </a:spcBef>
        <a:buSzPct val="120000"/>
        <a:buFontTx/>
        <a:buBlip>
          <a:blip r:embed="rId23">
            <a:extLst>
              <a:ext uri="{96DAC541-7B7A-43D3-8B79-37D633B846F1}">
                <asvg:svgBlip xmlns:asvg="http://schemas.microsoft.com/office/drawing/2016/SVG/main" r:embed="rId24"/>
              </a:ext>
            </a:extLst>
          </a:blip>
        </a:buBlip>
        <a:tabLst/>
        <a:defRPr sz="3000" b="0"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488950" indent="-217488" algn="l" defTabSz="914400" rtl="0" eaLnBrk="1" latinLnBrk="0" hangingPunct="1">
        <a:lnSpc>
          <a:spcPct val="90000"/>
        </a:lnSpc>
        <a:spcBef>
          <a:spcPts val="500"/>
        </a:spcBef>
        <a:buSzPct val="120000"/>
        <a:buFontTx/>
        <a:buBlip>
          <a:blip r:embed="rId25">
            <a:extLst>
              <a:ext uri="{96DAC541-7B7A-43D3-8B79-37D633B846F1}">
                <asvg:svgBlip xmlns:asvg="http://schemas.microsoft.com/office/drawing/2016/SVG/main" r:embed="rId26"/>
              </a:ext>
            </a:extLst>
          </a:blip>
        </a:buBlip>
        <a:tabLst/>
        <a:defRPr sz="2600" b="0"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630238" indent="-227013" algn="l" defTabSz="914400" rtl="0" eaLnBrk="1" latinLnBrk="0" hangingPunct="1">
        <a:lnSpc>
          <a:spcPct val="90000"/>
        </a:lnSpc>
        <a:spcBef>
          <a:spcPts val="500"/>
        </a:spcBef>
        <a:buSzPct val="120000"/>
        <a:buFontTx/>
        <a:buBlip>
          <a:blip r:embed="rId27">
            <a:extLst>
              <a:ext uri="{96DAC541-7B7A-43D3-8B79-37D633B846F1}">
                <asvg:svgBlip xmlns:asvg="http://schemas.microsoft.com/office/drawing/2016/SVG/main" r:embed="rId28"/>
              </a:ext>
            </a:extLst>
          </a:blip>
        </a:buBlip>
        <a:tabLst/>
        <a:defRPr sz="2100" b="0"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846000" indent="-266400" algn="l" defTabSz="914400" rtl="0" eaLnBrk="1" latinLnBrk="0" hangingPunct="1">
        <a:lnSpc>
          <a:spcPct val="90000"/>
        </a:lnSpc>
        <a:spcBef>
          <a:spcPts val="500"/>
        </a:spcBef>
        <a:buSzPct val="120000"/>
        <a:buFontTx/>
        <a:buBlip>
          <a:blip r:embed="rId29">
            <a:extLst>
              <a:ext uri="{96DAC541-7B7A-43D3-8B79-37D633B846F1}">
                <asvg:svgBlip xmlns:asvg="http://schemas.microsoft.com/office/drawing/2016/SVG/main" r:embed="rId30"/>
              </a:ext>
            </a:extLst>
          </a:blip>
        </a:buBlip>
        <a:tabLst/>
        <a:defRPr sz="1600" b="0"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92">
          <p15:clr>
            <a:srgbClr val="F26B43"/>
          </p15:clr>
        </p15:guide>
        <p15:guide id="2" pos="3840">
          <p15:clr>
            <a:srgbClr val="F26B43"/>
          </p15:clr>
        </p15:guide>
        <p15:guide id="3" pos="7242">
          <p15:clr>
            <a:srgbClr val="F26B43"/>
          </p15:clr>
        </p15:guide>
        <p15:guide id="4" pos="199">
          <p15:clr>
            <a:srgbClr val="F26B43"/>
          </p15:clr>
        </p15:guide>
        <p15:guide id="5" orient="horz" pos="4122">
          <p15:clr>
            <a:srgbClr val="F26B43"/>
          </p15:clr>
        </p15:guide>
        <p15:guide id="6" pos="438">
          <p15:clr>
            <a:srgbClr val="F26B43"/>
          </p15:clr>
        </p15:guide>
        <p15:guide id="7" orient="horz" pos="1003">
          <p15:clr>
            <a:srgbClr val="F26B43"/>
          </p15:clr>
        </p15:guide>
        <p15:guide id="8" orient="horz" pos="178">
          <p15:clr>
            <a:srgbClr val="F26B43"/>
          </p15:clr>
        </p15:guide>
        <p15:guide id="9" orient="horz" pos="3929">
          <p15:clr>
            <a:srgbClr val="F26B43"/>
          </p15:clr>
        </p15:guide>
        <p15:guide id="10" pos="6698">
          <p15:clr>
            <a:srgbClr val="F26B43"/>
          </p15:clr>
        </p15:guide>
        <p15:guide id="11" pos="3636">
          <p15:clr>
            <a:srgbClr val="F26B43"/>
          </p15:clr>
        </p15:guide>
        <p15:guide id="12" orient="horz" pos="1139">
          <p15:clr>
            <a:srgbClr val="F26B43"/>
          </p15:clr>
        </p15:guide>
        <p15:guide id="13" pos="4044">
          <p15:clr>
            <a:srgbClr val="F26B43"/>
          </p15:clr>
        </p15:guide>
        <p15:guide id="14" pos="3738">
          <p15:clr>
            <a:srgbClr val="F26B43"/>
          </p15:clr>
        </p15:guide>
        <p15:guide id="15" pos="39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mailto:henri.terho@taike.fi" TargetMode="External"/><Relationship Id="rId2" Type="http://schemas.openxmlformats.org/officeDocument/2006/relationships/hyperlink" Target="mailto:asiakaspalvelu@taike.fi" TargetMode="External"/><Relationship Id="rId1" Type="http://schemas.openxmlformats.org/officeDocument/2006/relationships/slideLayout" Target="../slideLayouts/slideLayout2.xml"/><Relationship Id="rId4" Type="http://schemas.openxmlformats.org/officeDocument/2006/relationships/hyperlink" Target="mailto:senni.suomala@taike.f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8E8E18-9FDD-462E-9854-651CD3394DCB}"/>
              </a:ext>
            </a:extLst>
          </p:cNvPr>
          <p:cNvSpPr>
            <a:spLocks noGrp="1"/>
          </p:cNvSpPr>
          <p:nvPr>
            <p:ph type="ctrTitle"/>
          </p:nvPr>
        </p:nvSpPr>
        <p:spPr>
          <a:xfrm>
            <a:off x="2063750" y="282575"/>
            <a:ext cx="9432922" cy="3038475"/>
          </a:xfrm>
        </p:spPr>
        <p:txBody>
          <a:bodyPr anchor="b">
            <a:normAutofit/>
          </a:bodyPr>
          <a:lstStyle/>
          <a:p>
            <a:r>
              <a:rPr lang="sv-SE"/>
              <a:t>Extra konstnärspension</a:t>
            </a:r>
          </a:p>
        </p:txBody>
      </p:sp>
      <p:sp>
        <p:nvSpPr>
          <p:cNvPr id="3" name="Alaotsikko 2">
            <a:extLst>
              <a:ext uri="{FF2B5EF4-FFF2-40B4-BE49-F238E27FC236}">
                <a16:creationId xmlns:a16="http://schemas.microsoft.com/office/drawing/2014/main" id="{AC8F8422-0A64-489C-91C4-D6D112CEDF18}"/>
              </a:ext>
            </a:extLst>
          </p:cNvPr>
          <p:cNvSpPr>
            <a:spLocks noGrp="1"/>
          </p:cNvSpPr>
          <p:nvPr>
            <p:ph type="subTitle" idx="1"/>
          </p:nvPr>
        </p:nvSpPr>
        <p:spPr>
          <a:xfrm>
            <a:off x="2063750" y="3608388"/>
            <a:ext cx="9432925" cy="2635095"/>
          </a:xfrm>
        </p:spPr>
        <p:txBody>
          <a:bodyPr vert="horz" lIns="0" tIns="0" rIns="0" bIns="0" rtlCol="0">
            <a:normAutofit/>
          </a:bodyPr>
          <a:lstStyle/>
          <a:p>
            <a:r>
              <a:rPr lang="sv-SE" sz="2400"/>
              <a:t>Informationswebbinarium den 10 september 2024, chef för konststöd Henri Terho</a:t>
            </a:r>
            <a:br>
              <a:rPr lang="sv-SE" sz="2400"/>
            </a:br>
            <a:r>
              <a:rPr lang="sv-SE" sz="2400">
                <a:solidFill>
                  <a:srgbClr val="FFC000"/>
                </a:solidFill>
              </a:rPr>
              <a:t>Evenemanget spelas in endast för Centret för konstfrämjandes (Taike) interna bruk. </a:t>
            </a:r>
            <a:br>
              <a:rPr lang="sv-SE" sz="2400">
                <a:solidFill>
                  <a:srgbClr val="FF0000"/>
                </a:solidFill>
              </a:rPr>
            </a:br>
            <a:r>
              <a:rPr lang="sv-SE" sz="2400"/>
              <a:t>Vänligen stäng av mikrofoner och kameror. Frågor kan ställas i diskussionsforumet.</a:t>
            </a:r>
          </a:p>
          <a:p>
            <a:endParaRPr lang="fi-FI" sz="2500" dirty="0"/>
          </a:p>
        </p:txBody>
      </p:sp>
      <p:sp>
        <p:nvSpPr>
          <p:cNvPr id="4" name="Päivämäärän paikkamerkki 3">
            <a:extLst>
              <a:ext uri="{FF2B5EF4-FFF2-40B4-BE49-F238E27FC236}">
                <a16:creationId xmlns:a16="http://schemas.microsoft.com/office/drawing/2014/main" id="{A8840057-40A9-4321-91C6-0A0CFEC7A5F8}"/>
              </a:ext>
            </a:extLst>
          </p:cNvPr>
          <p:cNvSpPr>
            <a:spLocks noGrp="1"/>
          </p:cNvSpPr>
          <p:nvPr>
            <p:ph type="dt" sz="half" idx="10"/>
          </p:nvPr>
        </p:nvSpPr>
        <p:spPr>
          <a:xfrm>
            <a:off x="10633075" y="6543675"/>
            <a:ext cx="863598" cy="313363"/>
          </a:xfrm>
        </p:spPr>
        <p:txBody>
          <a:bodyPr anchor="ctr">
            <a:normAutofit/>
          </a:bodyPr>
          <a:lstStyle/>
          <a:p>
            <a:pPr>
              <a:spcAft>
                <a:spcPts val="600"/>
              </a:spcAft>
            </a:pPr>
            <a:fld id="{2D021C4E-96BB-A644-B4FC-135658E61CAA}" type="datetime1">
              <a:rPr lang="fi-FI" smtClean="0"/>
              <a:pPr>
                <a:spcAft>
                  <a:spcPts val="600"/>
                </a:spcAft>
              </a:pPr>
              <a:t>5.9.2024</a:t>
            </a:fld>
            <a:endParaRPr lang="fi-FI"/>
          </a:p>
        </p:txBody>
      </p:sp>
      <p:sp>
        <p:nvSpPr>
          <p:cNvPr id="5" name="Alatunnisteen paikkamerkki 4">
            <a:extLst>
              <a:ext uri="{FF2B5EF4-FFF2-40B4-BE49-F238E27FC236}">
                <a16:creationId xmlns:a16="http://schemas.microsoft.com/office/drawing/2014/main" id="{753A18C7-7C8C-4657-9C19-2BAC01A2BC9E}"/>
              </a:ext>
            </a:extLst>
          </p:cNvPr>
          <p:cNvSpPr>
            <a:spLocks noGrp="1"/>
          </p:cNvSpPr>
          <p:nvPr>
            <p:ph type="ftr" sz="quarter" idx="11"/>
          </p:nvPr>
        </p:nvSpPr>
        <p:spPr>
          <a:xfrm>
            <a:off x="8434663" y="6543675"/>
            <a:ext cx="2198412" cy="313363"/>
          </a:xfrm>
        </p:spPr>
        <p:txBody>
          <a:bodyPr anchor="ctr">
            <a:normAutofit/>
          </a:bodyPr>
          <a:lstStyle/>
          <a:p>
            <a:pPr>
              <a:spcAft>
                <a:spcPts val="600"/>
              </a:spcAft>
            </a:pPr>
            <a:r>
              <a:rPr lang="sv-SE"/>
              <a:t>Henri Terho</a:t>
            </a:r>
          </a:p>
        </p:txBody>
      </p:sp>
      <p:sp>
        <p:nvSpPr>
          <p:cNvPr id="6" name="Dian numeron paikkamerkki 5">
            <a:extLst>
              <a:ext uri="{FF2B5EF4-FFF2-40B4-BE49-F238E27FC236}">
                <a16:creationId xmlns:a16="http://schemas.microsoft.com/office/drawing/2014/main" id="{B430300F-4C54-4120-AA2A-397FFEBC02A4}"/>
              </a:ext>
            </a:extLst>
          </p:cNvPr>
          <p:cNvSpPr>
            <a:spLocks noGrp="1"/>
          </p:cNvSpPr>
          <p:nvPr>
            <p:ph type="sldNum" sz="quarter" idx="12"/>
          </p:nvPr>
        </p:nvSpPr>
        <p:spPr>
          <a:xfrm>
            <a:off x="11496675" y="6543675"/>
            <a:ext cx="540953" cy="313363"/>
          </a:xfrm>
        </p:spPr>
        <p:txBody>
          <a:bodyPr anchor="ctr">
            <a:normAutofit/>
          </a:bodyPr>
          <a:lstStyle/>
          <a:p>
            <a:pPr>
              <a:spcAft>
                <a:spcPts val="600"/>
              </a:spcAft>
            </a:pPr>
            <a:fld id="{B08B221B-C25A-8542-BD0D-4682CBCFB18A}" type="slidenum">
              <a:rPr lang="fi-FI" smtClean="0"/>
              <a:pPr>
                <a:spcAft>
                  <a:spcPts val="600"/>
                </a:spcAft>
              </a:pPr>
              <a:t>1</a:t>
            </a:fld>
            <a:endParaRPr lang="fi-FI"/>
          </a:p>
        </p:txBody>
      </p:sp>
    </p:spTree>
    <p:extLst>
      <p:ext uri="{BB962C8B-B14F-4D97-AF65-F5344CB8AC3E}">
        <p14:creationId xmlns:p14="http://schemas.microsoft.com/office/powerpoint/2010/main" val="795165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2F9E6-B4C9-4F1B-94E9-FE555DFCBA9A}"/>
              </a:ext>
            </a:extLst>
          </p:cNvPr>
          <p:cNvSpPr>
            <a:spLocks noGrp="1"/>
          </p:cNvSpPr>
          <p:nvPr>
            <p:ph type="title"/>
          </p:nvPr>
        </p:nvSpPr>
        <p:spPr>
          <a:xfrm>
            <a:off x="695326" y="285320"/>
            <a:ext cx="10801348" cy="1010079"/>
          </a:xfrm>
        </p:spPr>
        <p:txBody>
          <a:bodyPr/>
          <a:lstStyle/>
          <a:p>
            <a:pPr>
              <a:lnSpc>
                <a:spcPts val="3500"/>
              </a:lnSpc>
            </a:pPr>
            <a:r>
              <a:rPr lang="sv-SE" sz="4000" dirty="0">
                <a:solidFill>
                  <a:schemeClr val="tx1"/>
                </a:solidFill>
              </a:rPr>
              <a:t>Kontaktpersoner och mer information</a:t>
            </a:r>
          </a:p>
        </p:txBody>
      </p:sp>
      <p:sp>
        <p:nvSpPr>
          <p:cNvPr id="3" name="Sisällön paikkamerkki 2">
            <a:extLst>
              <a:ext uri="{FF2B5EF4-FFF2-40B4-BE49-F238E27FC236}">
                <a16:creationId xmlns:a16="http://schemas.microsoft.com/office/drawing/2014/main" id="{3B80630A-C547-424D-8B07-F75F238F5C49}"/>
              </a:ext>
            </a:extLst>
          </p:cNvPr>
          <p:cNvSpPr>
            <a:spLocks noGrp="1"/>
          </p:cNvSpPr>
          <p:nvPr>
            <p:ph idx="1"/>
          </p:nvPr>
        </p:nvSpPr>
        <p:spPr>
          <a:xfrm>
            <a:off x="637817" y="1666875"/>
            <a:ext cx="10801347" cy="4905805"/>
          </a:xfrm>
        </p:spPr>
        <p:txBody>
          <a:bodyPr vert="horz" lIns="0" tIns="0" rIns="0" bIns="0" rtlCol="0" anchor="t">
            <a:normAutofit fontScale="62500" lnSpcReduction="20000"/>
          </a:bodyPr>
          <a:lstStyle/>
          <a:p>
            <a:pPr marL="0" indent="0">
              <a:spcBef>
                <a:spcPts val="600"/>
              </a:spcBef>
              <a:buNone/>
            </a:pPr>
            <a:r>
              <a:rPr lang="sv-SE" sz="3400" dirty="0"/>
              <a:t>Centret för konstfrämjandes kundtjänst (teknisk support och pappersblanketter) </a:t>
            </a:r>
          </a:p>
          <a:p>
            <a:pPr marL="0" indent="0">
              <a:spcBef>
                <a:spcPts val="600"/>
              </a:spcBef>
              <a:buNone/>
            </a:pPr>
            <a:r>
              <a:rPr lang="sv-SE" sz="3400" dirty="0">
                <a:hlinkClick r:id="rId2"/>
              </a:rPr>
              <a:t>asiakaspalvelu@taike.fi</a:t>
            </a:r>
          </a:p>
          <a:p>
            <a:pPr marL="0" indent="0">
              <a:spcBef>
                <a:spcPts val="600"/>
              </a:spcBef>
              <a:buNone/>
            </a:pPr>
            <a:r>
              <a:rPr lang="sv-SE" sz="3400" dirty="0"/>
              <a:t>tfn 0295 330 700, må–to kl. 10–13</a:t>
            </a:r>
          </a:p>
          <a:p>
            <a:pPr marL="0" indent="0">
              <a:spcBef>
                <a:spcPts val="600"/>
              </a:spcBef>
              <a:buNone/>
            </a:pPr>
            <a:endParaRPr lang="fi-FI" sz="3400" dirty="0"/>
          </a:p>
          <a:p>
            <a:pPr marL="0" indent="0">
              <a:spcBef>
                <a:spcPts val="600"/>
              </a:spcBef>
              <a:buNone/>
            </a:pPr>
            <a:r>
              <a:rPr lang="sv-SE" sz="3400" dirty="0"/>
              <a:t>Chef för konststöd Henri Terho</a:t>
            </a:r>
          </a:p>
          <a:p>
            <a:pPr marL="0" indent="0">
              <a:spcBef>
                <a:spcPts val="600"/>
              </a:spcBef>
              <a:buNone/>
            </a:pPr>
            <a:r>
              <a:rPr lang="sv-SE" sz="3400" dirty="0">
                <a:hlinkClick r:id="rId3"/>
              </a:rPr>
              <a:t>henri.terho@taike.fi</a:t>
            </a:r>
          </a:p>
          <a:p>
            <a:pPr marL="0" indent="0">
              <a:spcBef>
                <a:spcPts val="600"/>
              </a:spcBef>
              <a:buNone/>
            </a:pPr>
            <a:r>
              <a:rPr lang="sv-SE" sz="3400" dirty="0"/>
              <a:t>tfn 0295 330 901</a:t>
            </a:r>
          </a:p>
          <a:p>
            <a:pPr marL="0" indent="0">
              <a:spcBef>
                <a:spcPts val="600"/>
              </a:spcBef>
              <a:buNone/>
            </a:pPr>
            <a:endParaRPr lang="fi-FI" sz="3400" dirty="0"/>
          </a:p>
          <a:p>
            <a:pPr marL="0" indent="0">
              <a:spcBef>
                <a:spcPts val="600"/>
              </a:spcBef>
              <a:buNone/>
            </a:pPr>
            <a:r>
              <a:rPr lang="sv-SE" sz="3400" dirty="0"/>
              <a:t>Planerare Senni </a:t>
            </a:r>
            <a:r>
              <a:rPr lang="sv-SE" sz="3400" dirty="0" err="1"/>
              <a:t>Suomala</a:t>
            </a:r>
            <a:endParaRPr lang="sv-SE" sz="3400" dirty="0"/>
          </a:p>
          <a:p>
            <a:pPr marL="0" indent="0">
              <a:spcBef>
                <a:spcPts val="600"/>
              </a:spcBef>
              <a:buNone/>
            </a:pPr>
            <a:r>
              <a:rPr lang="sv-SE" sz="3400" dirty="0">
                <a:hlinkClick r:id="rId4"/>
              </a:rPr>
              <a:t>senni.suomala@taike.fi</a:t>
            </a:r>
            <a:r>
              <a:rPr lang="sv-SE" sz="3400" dirty="0"/>
              <a:t> </a:t>
            </a:r>
          </a:p>
          <a:p>
            <a:pPr marL="0" indent="0">
              <a:spcBef>
                <a:spcPts val="600"/>
              </a:spcBef>
              <a:buNone/>
            </a:pPr>
            <a:r>
              <a:rPr lang="sv-SE" sz="3400" dirty="0"/>
              <a:t>tfn 0295 330 803</a:t>
            </a:r>
          </a:p>
          <a:p>
            <a:pPr marL="0" indent="0" algn="l" fontAlgn="base">
              <a:buNone/>
            </a:pPr>
            <a:endParaRPr lang="fi-FI" sz="1800" b="0" i="0" dirty="0">
              <a:solidFill>
                <a:srgbClr val="444444"/>
              </a:solidFill>
              <a:effectLst/>
            </a:endParaRPr>
          </a:p>
          <a:p>
            <a:pPr marL="0" indent="0">
              <a:spcBef>
                <a:spcPts val="600"/>
              </a:spcBef>
              <a:buNone/>
            </a:pPr>
            <a:endParaRPr lang="fi-FI" sz="2800" dirty="0"/>
          </a:p>
          <a:p>
            <a:pPr marL="0" indent="0" algn="l" fontAlgn="base">
              <a:buNone/>
            </a:pPr>
            <a:endParaRPr lang="fi-FI" sz="1800" b="0" i="0" dirty="0">
              <a:solidFill>
                <a:srgbClr val="444444"/>
              </a:solidFill>
              <a:effectLst/>
            </a:endParaRPr>
          </a:p>
          <a:p>
            <a:br>
              <a:rPr lang="sv-SE" sz="900" dirty="0"/>
            </a:br>
            <a:br>
              <a:rPr lang="sv-SE" sz="1200" dirty="0"/>
            </a:br>
            <a:endParaRPr lang="sv-SE" sz="1200" dirty="0"/>
          </a:p>
          <a:p>
            <a:pPr marL="0" indent="0">
              <a:spcBef>
                <a:spcPts val="600"/>
              </a:spcBef>
              <a:buNone/>
            </a:pPr>
            <a:endParaRPr lang="fi-FI" sz="2400" dirty="0"/>
          </a:p>
        </p:txBody>
      </p:sp>
      <p:sp>
        <p:nvSpPr>
          <p:cNvPr id="4" name="Päivämäärän paikkamerkki 3">
            <a:extLst>
              <a:ext uri="{FF2B5EF4-FFF2-40B4-BE49-F238E27FC236}">
                <a16:creationId xmlns:a16="http://schemas.microsoft.com/office/drawing/2014/main" id="{0A1D8C5D-98BC-4D70-8239-4BAB49141582}"/>
              </a:ext>
            </a:extLst>
          </p:cNvPr>
          <p:cNvSpPr>
            <a:spLocks noGrp="1"/>
          </p:cNvSpPr>
          <p:nvPr>
            <p:ph type="dt" sz="half" idx="10"/>
          </p:nvPr>
        </p:nvSpPr>
        <p:spPr/>
        <p:txBody>
          <a:bodyPr/>
          <a:lstStyle/>
          <a:p>
            <a:fld id="{B7AB7E32-6051-8C46-935D-D160830C8B8C}" type="datetime1">
              <a:rPr lang="fi-FI" smtClean="0"/>
              <a:t>5.9.2024</a:t>
            </a:fld>
            <a:endParaRPr lang="fi-FI"/>
          </a:p>
        </p:txBody>
      </p:sp>
      <p:sp>
        <p:nvSpPr>
          <p:cNvPr id="5" name="Alatunnisteen paikkamerkki 4">
            <a:extLst>
              <a:ext uri="{FF2B5EF4-FFF2-40B4-BE49-F238E27FC236}">
                <a16:creationId xmlns:a16="http://schemas.microsoft.com/office/drawing/2014/main" id="{DC39DAE5-9145-444C-BA26-B5966C6ED5D1}"/>
              </a:ext>
            </a:extLst>
          </p:cNvPr>
          <p:cNvSpPr>
            <a:spLocks noGrp="1"/>
          </p:cNvSpPr>
          <p:nvPr>
            <p:ph type="ftr" sz="quarter" idx="11"/>
          </p:nvPr>
        </p:nvSpPr>
        <p:spPr/>
        <p:txBody>
          <a:bodyPr/>
          <a:lstStyle/>
          <a:p>
            <a:r>
              <a:rPr lang="sv-SE"/>
              <a:t>Henri Terho</a:t>
            </a:r>
          </a:p>
        </p:txBody>
      </p:sp>
      <p:sp>
        <p:nvSpPr>
          <p:cNvPr id="6" name="Dian numeron paikkamerkki 5">
            <a:extLst>
              <a:ext uri="{FF2B5EF4-FFF2-40B4-BE49-F238E27FC236}">
                <a16:creationId xmlns:a16="http://schemas.microsoft.com/office/drawing/2014/main" id="{0558A80B-8651-42A4-B3B6-4B7DFD3F8FED}"/>
              </a:ext>
            </a:extLst>
          </p:cNvPr>
          <p:cNvSpPr>
            <a:spLocks noGrp="1"/>
          </p:cNvSpPr>
          <p:nvPr>
            <p:ph type="sldNum" sz="quarter" idx="12"/>
          </p:nvPr>
        </p:nvSpPr>
        <p:spPr/>
        <p:txBody>
          <a:bodyPr/>
          <a:lstStyle/>
          <a:p>
            <a:fld id="{B08B221B-C25A-8542-BD0D-4682CBCFB18A}" type="slidenum">
              <a:rPr lang="fi-FI" smtClean="0"/>
              <a:t>10</a:t>
            </a:fld>
            <a:endParaRPr lang="fi-FI"/>
          </a:p>
        </p:txBody>
      </p:sp>
    </p:spTree>
    <p:extLst>
      <p:ext uri="{BB962C8B-B14F-4D97-AF65-F5344CB8AC3E}">
        <p14:creationId xmlns:p14="http://schemas.microsoft.com/office/powerpoint/2010/main" val="299526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2F9E6-B4C9-4F1B-94E9-FE555DFCBA9A}"/>
              </a:ext>
            </a:extLst>
          </p:cNvPr>
          <p:cNvSpPr>
            <a:spLocks noGrp="1"/>
          </p:cNvSpPr>
          <p:nvPr>
            <p:ph type="title"/>
          </p:nvPr>
        </p:nvSpPr>
        <p:spPr>
          <a:xfrm>
            <a:off x="695326" y="285320"/>
            <a:ext cx="10801348" cy="1010079"/>
          </a:xfrm>
        </p:spPr>
        <p:txBody>
          <a:bodyPr/>
          <a:lstStyle/>
          <a:p>
            <a:pPr>
              <a:lnSpc>
                <a:spcPts val="3500"/>
              </a:lnSpc>
            </a:pPr>
            <a:r>
              <a:rPr lang="sv-SE" sz="4000">
                <a:solidFill>
                  <a:schemeClr val="tx1"/>
                </a:solidFill>
              </a:rPr>
              <a:t>Extra konstnärspension, lagstiftning</a:t>
            </a:r>
          </a:p>
        </p:txBody>
      </p:sp>
      <p:sp>
        <p:nvSpPr>
          <p:cNvPr id="3" name="Sisällön paikkamerkki 2">
            <a:extLst>
              <a:ext uri="{FF2B5EF4-FFF2-40B4-BE49-F238E27FC236}">
                <a16:creationId xmlns:a16="http://schemas.microsoft.com/office/drawing/2014/main" id="{3B80630A-C547-424D-8B07-F75F238F5C49}"/>
              </a:ext>
            </a:extLst>
          </p:cNvPr>
          <p:cNvSpPr>
            <a:spLocks noGrp="1"/>
          </p:cNvSpPr>
          <p:nvPr>
            <p:ph idx="1"/>
          </p:nvPr>
        </p:nvSpPr>
        <p:spPr>
          <a:xfrm>
            <a:off x="637817" y="1666875"/>
            <a:ext cx="10801347" cy="4905805"/>
          </a:xfrm>
        </p:spPr>
        <p:txBody>
          <a:bodyPr vert="horz" lIns="0" tIns="0" rIns="0" bIns="0" rtlCol="0" anchor="t">
            <a:normAutofit/>
          </a:bodyPr>
          <a:lstStyle/>
          <a:p>
            <a:pPr marL="0" indent="0">
              <a:spcBef>
                <a:spcPts val="600"/>
              </a:spcBef>
              <a:buNone/>
            </a:pPr>
            <a:r>
              <a:rPr lang="sv-SE" sz="2800"/>
              <a:t>Lag om extra konstnärspension 194/2016</a:t>
            </a:r>
          </a:p>
          <a:p>
            <a:pPr algn="l" fontAlgn="base"/>
            <a:r>
              <a:rPr lang="sv-SE" sz="1800" b="0" i="0">
                <a:solidFill>
                  <a:srgbClr val="444444"/>
                </a:solidFill>
              </a:rPr>
              <a:t>Extra konstnärspension kan beviljas för förtjänstfull verksamhet som skapande eller återgivande konstnär till konstnärer som är eller har varit stadigvarande bosatta i Finland.</a:t>
            </a:r>
          </a:p>
          <a:p>
            <a:pPr algn="l" fontAlgn="base"/>
            <a:r>
              <a:rPr lang="sv-SE" sz="1800">
                <a:solidFill>
                  <a:srgbClr val="444444"/>
                </a:solidFill>
              </a:rPr>
              <a:t>Extra konstnärspension är avsedd att komplettera konstnärens pensionsskydd.</a:t>
            </a:r>
          </a:p>
          <a:p>
            <a:pPr algn="l" fontAlgn="base"/>
            <a:r>
              <a:rPr lang="sv-SE" sz="1800" b="0" i="0">
                <a:solidFill>
                  <a:srgbClr val="444444"/>
                </a:solidFill>
              </a:rPr>
              <a:t>Pensionen får inte utan särskilt skäl beviljas en person som inte har fyllt 60 år.</a:t>
            </a:r>
          </a:p>
          <a:p>
            <a:pPr algn="l" fontAlgn="base"/>
            <a:r>
              <a:rPr lang="sv-SE" sz="1800" b="0" i="0">
                <a:solidFill>
                  <a:srgbClr val="444444"/>
                </a:solidFill>
              </a:rPr>
              <a:t>Extra konstnärspension beviljas antingen som full pension eller som delpension. Pension kan beviljas som full pension, om sökandens vid beskattningen fastställda pensionsinkomster och andra fasta inkomster, med undantag av folkpension, understiger beloppet av konstnärspension enligt 3 §.</a:t>
            </a:r>
          </a:p>
          <a:p>
            <a:pPr algn="l" fontAlgn="base"/>
            <a:r>
              <a:rPr lang="sv-SE" sz="1800" b="0" i="0">
                <a:solidFill>
                  <a:srgbClr val="444444"/>
                </a:solidFill>
              </a:rPr>
              <a:t>Löpande extra konstnärspension samt ny extra konstnärspension som ska beviljas justeras kalenderårsvis i enlighet med 98 § i lagen om pension för arbetstagare (395/2006).</a:t>
            </a:r>
          </a:p>
          <a:p>
            <a:pPr marL="0" indent="0" fontAlgn="base">
              <a:buNone/>
            </a:pPr>
            <a:endParaRPr lang="fi-FI" sz="1800" dirty="0"/>
          </a:p>
          <a:p>
            <a:pPr marL="0" indent="0" algn="l" fontAlgn="base">
              <a:buNone/>
            </a:pPr>
            <a:endParaRPr lang="fi-FI" sz="1800" b="0" i="0" dirty="0">
              <a:solidFill>
                <a:srgbClr val="444444"/>
              </a:solidFill>
              <a:effectLst/>
            </a:endParaRPr>
          </a:p>
          <a:p>
            <a:br>
              <a:rPr lang="sv-SE" sz="900"/>
            </a:br>
            <a:br>
              <a:rPr lang="sv-SE" sz="1200"/>
            </a:br>
            <a:endParaRPr lang="sv-SE" sz="1200"/>
          </a:p>
          <a:p>
            <a:pPr marL="0" indent="0">
              <a:spcBef>
                <a:spcPts val="600"/>
              </a:spcBef>
              <a:buNone/>
            </a:pPr>
            <a:endParaRPr lang="fi-FI" sz="2400" dirty="0"/>
          </a:p>
        </p:txBody>
      </p:sp>
      <p:sp>
        <p:nvSpPr>
          <p:cNvPr id="4" name="Päivämäärän paikkamerkki 3">
            <a:extLst>
              <a:ext uri="{FF2B5EF4-FFF2-40B4-BE49-F238E27FC236}">
                <a16:creationId xmlns:a16="http://schemas.microsoft.com/office/drawing/2014/main" id="{0A1D8C5D-98BC-4D70-8239-4BAB49141582}"/>
              </a:ext>
            </a:extLst>
          </p:cNvPr>
          <p:cNvSpPr>
            <a:spLocks noGrp="1"/>
          </p:cNvSpPr>
          <p:nvPr>
            <p:ph type="dt" sz="half" idx="10"/>
          </p:nvPr>
        </p:nvSpPr>
        <p:spPr/>
        <p:txBody>
          <a:bodyPr/>
          <a:lstStyle/>
          <a:p>
            <a:fld id="{B7AB7E32-6051-8C46-935D-D160830C8B8C}" type="datetime1">
              <a:rPr lang="fi-FI" smtClean="0"/>
              <a:t>5.9.2024</a:t>
            </a:fld>
            <a:endParaRPr lang="fi-FI"/>
          </a:p>
        </p:txBody>
      </p:sp>
      <p:sp>
        <p:nvSpPr>
          <p:cNvPr id="5" name="Alatunnisteen paikkamerkki 4">
            <a:extLst>
              <a:ext uri="{FF2B5EF4-FFF2-40B4-BE49-F238E27FC236}">
                <a16:creationId xmlns:a16="http://schemas.microsoft.com/office/drawing/2014/main" id="{DC39DAE5-9145-444C-BA26-B5966C6ED5D1}"/>
              </a:ext>
            </a:extLst>
          </p:cNvPr>
          <p:cNvSpPr>
            <a:spLocks noGrp="1"/>
          </p:cNvSpPr>
          <p:nvPr>
            <p:ph type="ftr" sz="quarter" idx="11"/>
          </p:nvPr>
        </p:nvSpPr>
        <p:spPr/>
        <p:txBody>
          <a:bodyPr/>
          <a:lstStyle/>
          <a:p>
            <a:endParaRPr lang="fi-FI" dirty="0"/>
          </a:p>
          <a:p>
            <a:r>
              <a:rPr lang="sv-SE"/>
              <a:t>Henri Terho</a:t>
            </a:r>
          </a:p>
          <a:p>
            <a:endParaRPr lang="fi-FI" dirty="0"/>
          </a:p>
        </p:txBody>
      </p:sp>
      <p:sp>
        <p:nvSpPr>
          <p:cNvPr id="6" name="Dian numeron paikkamerkki 5">
            <a:extLst>
              <a:ext uri="{FF2B5EF4-FFF2-40B4-BE49-F238E27FC236}">
                <a16:creationId xmlns:a16="http://schemas.microsoft.com/office/drawing/2014/main" id="{0558A80B-8651-42A4-B3B6-4B7DFD3F8FED}"/>
              </a:ext>
            </a:extLst>
          </p:cNvPr>
          <p:cNvSpPr>
            <a:spLocks noGrp="1"/>
          </p:cNvSpPr>
          <p:nvPr>
            <p:ph type="sldNum" sz="quarter" idx="12"/>
          </p:nvPr>
        </p:nvSpPr>
        <p:spPr/>
        <p:txBody>
          <a:bodyPr/>
          <a:lstStyle/>
          <a:p>
            <a:fld id="{B08B221B-C25A-8542-BD0D-4682CBCFB18A}" type="slidenum">
              <a:rPr lang="fi-FI" smtClean="0"/>
              <a:t>2</a:t>
            </a:fld>
            <a:endParaRPr lang="fi-FI"/>
          </a:p>
        </p:txBody>
      </p:sp>
    </p:spTree>
    <p:extLst>
      <p:ext uri="{BB962C8B-B14F-4D97-AF65-F5344CB8AC3E}">
        <p14:creationId xmlns:p14="http://schemas.microsoft.com/office/powerpoint/2010/main" val="3137728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2F9E6-B4C9-4F1B-94E9-FE555DFCBA9A}"/>
              </a:ext>
            </a:extLst>
          </p:cNvPr>
          <p:cNvSpPr>
            <a:spLocks noGrp="1"/>
          </p:cNvSpPr>
          <p:nvPr>
            <p:ph type="title"/>
          </p:nvPr>
        </p:nvSpPr>
        <p:spPr>
          <a:xfrm>
            <a:off x="695326" y="285320"/>
            <a:ext cx="10801348" cy="1010079"/>
          </a:xfrm>
        </p:spPr>
        <p:txBody>
          <a:bodyPr/>
          <a:lstStyle/>
          <a:p>
            <a:pPr>
              <a:lnSpc>
                <a:spcPts val="3500"/>
              </a:lnSpc>
            </a:pPr>
            <a:r>
              <a:rPr lang="sv-SE" sz="4000">
                <a:solidFill>
                  <a:schemeClr val="tx1"/>
                </a:solidFill>
              </a:rPr>
              <a:t>Extra konstnärspension, lagstiftning</a:t>
            </a:r>
          </a:p>
        </p:txBody>
      </p:sp>
      <p:sp>
        <p:nvSpPr>
          <p:cNvPr id="3" name="Sisällön paikkamerkki 2">
            <a:extLst>
              <a:ext uri="{FF2B5EF4-FFF2-40B4-BE49-F238E27FC236}">
                <a16:creationId xmlns:a16="http://schemas.microsoft.com/office/drawing/2014/main" id="{3B80630A-C547-424D-8B07-F75F238F5C49}"/>
              </a:ext>
            </a:extLst>
          </p:cNvPr>
          <p:cNvSpPr>
            <a:spLocks noGrp="1"/>
          </p:cNvSpPr>
          <p:nvPr>
            <p:ph idx="1"/>
          </p:nvPr>
        </p:nvSpPr>
        <p:spPr>
          <a:xfrm>
            <a:off x="637817" y="1666875"/>
            <a:ext cx="10801347" cy="4905805"/>
          </a:xfrm>
        </p:spPr>
        <p:txBody>
          <a:bodyPr vert="horz" lIns="0" tIns="0" rIns="0" bIns="0" rtlCol="0" anchor="t">
            <a:normAutofit/>
          </a:bodyPr>
          <a:lstStyle/>
          <a:p>
            <a:pPr marL="0" indent="0">
              <a:spcBef>
                <a:spcPts val="600"/>
              </a:spcBef>
              <a:buNone/>
            </a:pPr>
            <a:r>
              <a:rPr lang="sv-SE" sz="2800" dirty="0"/>
              <a:t>Pensionsbelopp och inkomstgränser</a:t>
            </a:r>
          </a:p>
          <a:p>
            <a:pPr algn="l" fontAlgn="base"/>
            <a:r>
              <a:rPr lang="sv-SE" sz="1800" b="0" i="0" dirty="0">
                <a:solidFill>
                  <a:srgbClr val="444444"/>
                </a:solidFill>
              </a:rPr>
              <a:t>Pensionens storlek 2024</a:t>
            </a:r>
          </a:p>
          <a:p>
            <a:pPr lvl="1" fontAlgn="base"/>
            <a:r>
              <a:rPr lang="sv-SE" sz="1800" dirty="0">
                <a:solidFill>
                  <a:srgbClr val="444444"/>
                </a:solidFill>
              </a:rPr>
              <a:t>full pension 1 601,92 €</a:t>
            </a:r>
          </a:p>
          <a:p>
            <a:pPr lvl="1" fontAlgn="base"/>
            <a:r>
              <a:rPr lang="sv-SE" sz="1800" b="0" i="0" dirty="0">
                <a:solidFill>
                  <a:srgbClr val="444444"/>
                </a:solidFill>
              </a:rPr>
              <a:t>delpension 800,95 €</a:t>
            </a:r>
          </a:p>
          <a:p>
            <a:pPr fontAlgn="base"/>
            <a:r>
              <a:rPr lang="sv-SE" sz="1800" dirty="0">
                <a:solidFill>
                  <a:srgbClr val="444444"/>
                </a:solidFill>
              </a:rPr>
              <a:t>Inkomstgränserna för beviljande av pension 2024</a:t>
            </a:r>
          </a:p>
          <a:p>
            <a:pPr lvl="1" fontAlgn="base"/>
            <a:r>
              <a:rPr lang="sv-SE" sz="1800" dirty="0">
                <a:solidFill>
                  <a:srgbClr val="444444"/>
                </a:solidFill>
              </a:rPr>
              <a:t>kunde inte beviljas om inkomsten översteg 3 203,84 €/månad</a:t>
            </a:r>
          </a:p>
          <a:p>
            <a:pPr lvl="1" fontAlgn="base"/>
            <a:r>
              <a:rPr lang="sv-SE" sz="1800" dirty="0">
                <a:solidFill>
                  <a:srgbClr val="444444"/>
                </a:solidFill>
              </a:rPr>
              <a:t>full pension kunde beviljas om inkomsten var lägre än 1 601,92 €/månad</a:t>
            </a:r>
          </a:p>
          <a:p>
            <a:pPr lvl="1" fontAlgn="base"/>
            <a:r>
              <a:rPr lang="sv-SE" sz="1800" dirty="0">
                <a:solidFill>
                  <a:srgbClr val="444444"/>
                </a:solidFill>
              </a:rPr>
              <a:t>delpension kunde beviljas om inkomsten översteg 1 601,92 €/månad men var lägre än 3 203,84 €/månad</a:t>
            </a:r>
          </a:p>
          <a:p>
            <a:pPr fontAlgn="base"/>
            <a:r>
              <a:rPr lang="sv-SE" sz="1800" b="0" i="0" dirty="0">
                <a:solidFill>
                  <a:srgbClr val="444444"/>
                </a:solidFill>
              </a:rPr>
              <a:t>Inkomstgränser för pensioner 2025 fastställs under 2024</a:t>
            </a:r>
          </a:p>
          <a:p>
            <a:pPr fontAlgn="base"/>
            <a:r>
              <a:rPr lang="sv-SE" sz="1800" dirty="0">
                <a:solidFill>
                  <a:srgbClr val="444444"/>
                </a:solidFill>
              </a:rPr>
              <a:t>I slutet av 2023 fick 1 150 konstnärer extra konstnärspension</a:t>
            </a:r>
            <a:br>
              <a:rPr lang="sv-SE" sz="1800" dirty="0">
                <a:solidFill>
                  <a:srgbClr val="444444"/>
                </a:solidFill>
              </a:rPr>
            </a:br>
            <a:r>
              <a:rPr lang="sv-SE" sz="1100" i="1" dirty="0">
                <a:solidFill>
                  <a:srgbClr val="444444"/>
                </a:solidFill>
              </a:rPr>
              <a:t>Källa: </a:t>
            </a:r>
            <a:r>
              <a:rPr lang="sv-SE" sz="1100" i="1" dirty="0" err="1">
                <a:solidFill>
                  <a:srgbClr val="444444"/>
                </a:solidFill>
              </a:rPr>
              <a:t>Kevas</a:t>
            </a:r>
            <a:r>
              <a:rPr lang="sv-SE" sz="1100" i="1" dirty="0">
                <a:solidFill>
                  <a:srgbClr val="444444"/>
                </a:solidFill>
              </a:rPr>
              <a:t> statistik </a:t>
            </a:r>
            <a:br>
              <a:rPr lang="sv-SE" sz="900" dirty="0">
                <a:solidFill>
                  <a:srgbClr val="FF0000"/>
                </a:solidFill>
              </a:rPr>
            </a:br>
            <a:br>
              <a:rPr lang="sv-SE" sz="1200" dirty="0"/>
            </a:br>
            <a:endParaRPr lang="sv-SE" sz="1200" dirty="0"/>
          </a:p>
          <a:p>
            <a:pPr marL="0" indent="0">
              <a:spcBef>
                <a:spcPts val="600"/>
              </a:spcBef>
              <a:buNone/>
            </a:pPr>
            <a:endParaRPr lang="fi-FI" sz="2400" dirty="0"/>
          </a:p>
        </p:txBody>
      </p:sp>
      <p:sp>
        <p:nvSpPr>
          <p:cNvPr id="4" name="Päivämäärän paikkamerkki 3">
            <a:extLst>
              <a:ext uri="{FF2B5EF4-FFF2-40B4-BE49-F238E27FC236}">
                <a16:creationId xmlns:a16="http://schemas.microsoft.com/office/drawing/2014/main" id="{0A1D8C5D-98BC-4D70-8239-4BAB49141582}"/>
              </a:ext>
            </a:extLst>
          </p:cNvPr>
          <p:cNvSpPr>
            <a:spLocks noGrp="1"/>
          </p:cNvSpPr>
          <p:nvPr>
            <p:ph type="dt" sz="half" idx="10"/>
          </p:nvPr>
        </p:nvSpPr>
        <p:spPr/>
        <p:txBody>
          <a:bodyPr/>
          <a:lstStyle/>
          <a:p>
            <a:fld id="{B7AB7E32-6051-8C46-935D-D160830C8B8C}" type="datetime1">
              <a:rPr lang="fi-FI" smtClean="0"/>
              <a:t>5.9.2024</a:t>
            </a:fld>
            <a:endParaRPr lang="fi-FI"/>
          </a:p>
        </p:txBody>
      </p:sp>
      <p:sp>
        <p:nvSpPr>
          <p:cNvPr id="5" name="Alatunnisteen paikkamerkki 4">
            <a:extLst>
              <a:ext uri="{FF2B5EF4-FFF2-40B4-BE49-F238E27FC236}">
                <a16:creationId xmlns:a16="http://schemas.microsoft.com/office/drawing/2014/main" id="{DC39DAE5-9145-444C-BA26-B5966C6ED5D1}"/>
              </a:ext>
            </a:extLst>
          </p:cNvPr>
          <p:cNvSpPr>
            <a:spLocks noGrp="1"/>
          </p:cNvSpPr>
          <p:nvPr>
            <p:ph type="ftr" sz="quarter" idx="11"/>
          </p:nvPr>
        </p:nvSpPr>
        <p:spPr/>
        <p:txBody>
          <a:bodyPr/>
          <a:lstStyle/>
          <a:p>
            <a:endParaRPr lang="fi-FI" dirty="0"/>
          </a:p>
          <a:p>
            <a:r>
              <a:rPr lang="sv-SE"/>
              <a:t>Henri Terho</a:t>
            </a:r>
          </a:p>
          <a:p>
            <a:endParaRPr lang="fi-FI" dirty="0"/>
          </a:p>
        </p:txBody>
      </p:sp>
      <p:sp>
        <p:nvSpPr>
          <p:cNvPr id="6" name="Dian numeron paikkamerkki 5">
            <a:extLst>
              <a:ext uri="{FF2B5EF4-FFF2-40B4-BE49-F238E27FC236}">
                <a16:creationId xmlns:a16="http://schemas.microsoft.com/office/drawing/2014/main" id="{0558A80B-8651-42A4-B3B6-4B7DFD3F8FED}"/>
              </a:ext>
            </a:extLst>
          </p:cNvPr>
          <p:cNvSpPr>
            <a:spLocks noGrp="1"/>
          </p:cNvSpPr>
          <p:nvPr>
            <p:ph type="sldNum" sz="quarter" idx="12"/>
          </p:nvPr>
        </p:nvSpPr>
        <p:spPr/>
        <p:txBody>
          <a:bodyPr/>
          <a:lstStyle/>
          <a:p>
            <a:fld id="{B08B221B-C25A-8542-BD0D-4682CBCFB18A}" type="slidenum">
              <a:rPr lang="fi-FI" smtClean="0"/>
              <a:t>3</a:t>
            </a:fld>
            <a:endParaRPr lang="fi-FI"/>
          </a:p>
        </p:txBody>
      </p:sp>
    </p:spTree>
    <p:extLst>
      <p:ext uri="{BB962C8B-B14F-4D97-AF65-F5344CB8AC3E}">
        <p14:creationId xmlns:p14="http://schemas.microsoft.com/office/powerpoint/2010/main" val="189200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2F9E6-B4C9-4F1B-94E9-FE555DFCBA9A}"/>
              </a:ext>
            </a:extLst>
          </p:cNvPr>
          <p:cNvSpPr>
            <a:spLocks noGrp="1"/>
          </p:cNvSpPr>
          <p:nvPr>
            <p:ph type="title"/>
          </p:nvPr>
        </p:nvSpPr>
        <p:spPr>
          <a:xfrm>
            <a:off x="695326" y="285320"/>
            <a:ext cx="10801348" cy="1010079"/>
          </a:xfrm>
        </p:spPr>
        <p:txBody>
          <a:bodyPr/>
          <a:lstStyle/>
          <a:p>
            <a:pPr>
              <a:lnSpc>
                <a:spcPts val="3500"/>
              </a:lnSpc>
            </a:pPr>
            <a:r>
              <a:rPr lang="sv-SE" sz="4000">
                <a:solidFill>
                  <a:schemeClr val="tx1"/>
                </a:solidFill>
              </a:rPr>
              <a:t>Behandling av ansökningarna</a:t>
            </a:r>
          </a:p>
        </p:txBody>
      </p:sp>
      <p:sp>
        <p:nvSpPr>
          <p:cNvPr id="3" name="Sisällön paikkamerkki 2">
            <a:extLst>
              <a:ext uri="{FF2B5EF4-FFF2-40B4-BE49-F238E27FC236}">
                <a16:creationId xmlns:a16="http://schemas.microsoft.com/office/drawing/2014/main" id="{3B80630A-C547-424D-8B07-F75F238F5C49}"/>
              </a:ext>
            </a:extLst>
          </p:cNvPr>
          <p:cNvSpPr>
            <a:spLocks noGrp="1"/>
          </p:cNvSpPr>
          <p:nvPr>
            <p:ph idx="1"/>
          </p:nvPr>
        </p:nvSpPr>
        <p:spPr>
          <a:xfrm>
            <a:off x="637817" y="1666875"/>
            <a:ext cx="10801347" cy="4905805"/>
          </a:xfrm>
        </p:spPr>
        <p:txBody>
          <a:bodyPr vert="horz" lIns="0" tIns="0" rIns="0" bIns="0" rtlCol="0" anchor="t">
            <a:normAutofit lnSpcReduction="10000"/>
          </a:bodyPr>
          <a:lstStyle/>
          <a:p>
            <a:pPr marL="0" indent="0">
              <a:spcBef>
                <a:spcPts val="600"/>
              </a:spcBef>
              <a:buNone/>
            </a:pPr>
            <a:r>
              <a:rPr lang="sv-SE" sz="2800"/>
              <a:t>Statens konstkommissioners utlåtanden om pensionssökande</a:t>
            </a:r>
          </a:p>
          <a:p>
            <a:pPr algn="l" fontAlgn="base"/>
            <a:r>
              <a:rPr lang="sv-SE" sz="1800" b="0" i="0">
                <a:solidFill>
                  <a:srgbClr val="444444"/>
                </a:solidFill>
              </a:rPr>
              <a:t>Bedömning av konstnärlig verksamhet efter konstart eller kommission</a:t>
            </a:r>
          </a:p>
          <a:p>
            <a:pPr marL="0" indent="0">
              <a:spcBef>
                <a:spcPts val="600"/>
              </a:spcBef>
              <a:buNone/>
            </a:pPr>
            <a:endParaRPr lang="fi-FI" sz="2800" dirty="0"/>
          </a:p>
          <a:p>
            <a:pPr marL="0" indent="0">
              <a:spcBef>
                <a:spcPts val="600"/>
              </a:spcBef>
              <a:buNone/>
            </a:pPr>
            <a:r>
              <a:rPr lang="sv-SE" sz="2800"/>
              <a:t>Myndigheternas behandling</a:t>
            </a:r>
          </a:p>
          <a:p>
            <a:pPr algn="l" fontAlgn="base"/>
            <a:r>
              <a:rPr lang="sv-SE" sz="1800" b="0" i="0">
                <a:solidFill>
                  <a:srgbClr val="444444"/>
                </a:solidFill>
              </a:rPr>
              <a:t>Konstartskvot efter antalet sökande</a:t>
            </a:r>
          </a:p>
          <a:p>
            <a:pPr algn="l" fontAlgn="base"/>
            <a:r>
              <a:rPr lang="sv-SE" sz="1800">
                <a:solidFill>
                  <a:srgbClr val="444444"/>
                </a:solidFill>
              </a:rPr>
              <a:t>Beaktande av sökandenas fasta kapital- och pensionsinkomster i beslutsfattandet</a:t>
            </a:r>
          </a:p>
          <a:p>
            <a:pPr algn="l" fontAlgn="base"/>
            <a:r>
              <a:rPr lang="sv-SE" sz="1800" b="0" i="0">
                <a:solidFill>
                  <a:srgbClr val="444444"/>
                </a:solidFill>
              </a:rPr>
              <a:t>Tidigare beviljad delpension kan på ansökan omvandlas till full pension om inkomstgränsen medger det</a:t>
            </a:r>
          </a:p>
          <a:p>
            <a:pPr algn="l" fontAlgn="base"/>
            <a:endParaRPr lang="fi-FI" sz="1800" b="0" i="0" dirty="0">
              <a:solidFill>
                <a:srgbClr val="444444"/>
              </a:solidFill>
              <a:effectLst/>
            </a:endParaRPr>
          </a:p>
          <a:p>
            <a:pPr marL="0" indent="0">
              <a:spcBef>
                <a:spcPts val="600"/>
              </a:spcBef>
              <a:buNone/>
            </a:pPr>
            <a:r>
              <a:rPr lang="sv-SE" sz="2800"/>
              <a:t>Tidtabell för beslut</a:t>
            </a:r>
          </a:p>
          <a:p>
            <a:pPr algn="l" fontAlgn="base"/>
            <a:r>
              <a:rPr lang="sv-SE" sz="1800" b="0" i="0">
                <a:solidFill>
                  <a:srgbClr val="444444"/>
                </a:solidFill>
              </a:rPr>
              <a:t>Beslut om nya extra konstnärspensioner för 2025 fattas före utgången av februari</a:t>
            </a:r>
          </a:p>
          <a:p>
            <a:pPr algn="l" fontAlgn="base"/>
            <a:r>
              <a:rPr lang="sv-SE" sz="1800">
                <a:solidFill>
                  <a:srgbClr val="444444"/>
                </a:solidFill>
              </a:rPr>
              <a:t>Retroaktiv utbetalning av pensioner från början av 2025</a:t>
            </a:r>
            <a:br>
              <a:rPr lang="sv-SE" sz="900"/>
            </a:br>
            <a:br>
              <a:rPr lang="sv-SE" sz="1200"/>
            </a:br>
            <a:endParaRPr lang="sv-SE" sz="1200"/>
          </a:p>
          <a:p>
            <a:pPr marL="0" indent="0">
              <a:spcBef>
                <a:spcPts val="600"/>
              </a:spcBef>
              <a:buNone/>
            </a:pPr>
            <a:endParaRPr lang="fi-FI" sz="2400" dirty="0"/>
          </a:p>
        </p:txBody>
      </p:sp>
      <p:sp>
        <p:nvSpPr>
          <p:cNvPr id="4" name="Päivämäärän paikkamerkki 3">
            <a:extLst>
              <a:ext uri="{FF2B5EF4-FFF2-40B4-BE49-F238E27FC236}">
                <a16:creationId xmlns:a16="http://schemas.microsoft.com/office/drawing/2014/main" id="{0A1D8C5D-98BC-4D70-8239-4BAB49141582}"/>
              </a:ext>
            </a:extLst>
          </p:cNvPr>
          <p:cNvSpPr>
            <a:spLocks noGrp="1"/>
          </p:cNvSpPr>
          <p:nvPr>
            <p:ph type="dt" sz="half" idx="10"/>
          </p:nvPr>
        </p:nvSpPr>
        <p:spPr/>
        <p:txBody>
          <a:bodyPr/>
          <a:lstStyle/>
          <a:p>
            <a:fld id="{B7AB7E32-6051-8C46-935D-D160830C8B8C}" type="datetime1">
              <a:rPr lang="fi-FI" smtClean="0"/>
              <a:t>5.9.2024</a:t>
            </a:fld>
            <a:endParaRPr lang="fi-FI"/>
          </a:p>
        </p:txBody>
      </p:sp>
      <p:sp>
        <p:nvSpPr>
          <p:cNvPr id="5" name="Alatunnisteen paikkamerkki 4">
            <a:extLst>
              <a:ext uri="{FF2B5EF4-FFF2-40B4-BE49-F238E27FC236}">
                <a16:creationId xmlns:a16="http://schemas.microsoft.com/office/drawing/2014/main" id="{DC39DAE5-9145-444C-BA26-B5966C6ED5D1}"/>
              </a:ext>
            </a:extLst>
          </p:cNvPr>
          <p:cNvSpPr>
            <a:spLocks noGrp="1"/>
          </p:cNvSpPr>
          <p:nvPr>
            <p:ph type="ftr" sz="quarter" idx="11"/>
          </p:nvPr>
        </p:nvSpPr>
        <p:spPr/>
        <p:txBody>
          <a:bodyPr/>
          <a:lstStyle/>
          <a:p>
            <a:endParaRPr lang="fi-FI" dirty="0"/>
          </a:p>
          <a:p>
            <a:r>
              <a:rPr lang="sv-SE"/>
              <a:t>Henri Terho</a:t>
            </a:r>
          </a:p>
          <a:p>
            <a:endParaRPr lang="fi-FI" dirty="0"/>
          </a:p>
        </p:txBody>
      </p:sp>
      <p:sp>
        <p:nvSpPr>
          <p:cNvPr id="6" name="Dian numeron paikkamerkki 5">
            <a:extLst>
              <a:ext uri="{FF2B5EF4-FFF2-40B4-BE49-F238E27FC236}">
                <a16:creationId xmlns:a16="http://schemas.microsoft.com/office/drawing/2014/main" id="{0558A80B-8651-42A4-B3B6-4B7DFD3F8FED}"/>
              </a:ext>
            </a:extLst>
          </p:cNvPr>
          <p:cNvSpPr>
            <a:spLocks noGrp="1"/>
          </p:cNvSpPr>
          <p:nvPr>
            <p:ph type="sldNum" sz="quarter" idx="12"/>
          </p:nvPr>
        </p:nvSpPr>
        <p:spPr/>
        <p:txBody>
          <a:bodyPr/>
          <a:lstStyle/>
          <a:p>
            <a:fld id="{B08B221B-C25A-8542-BD0D-4682CBCFB18A}" type="slidenum">
              <a:rPr lang="fi-FI" smtClean="0"/>
              <a:t>4</a:t>
            </a:fld>
            <a:endParaRPr lang="fi-FI"/>
          </a:p>
        </p:txBody>
      </p:sp>
    </p:spTree>
    <p:extLst>
      <p:ext uri="{BB962C8B-B14F-4D97-AF65-F5344CB8AC3E}">
        <p14:creationId xmlns:p14="http://schemas.microsoft.com/office/powerpoint/2010/main" val="291576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2F9E6-B4C9-4F1B-94E9-FE555DFCBA9A}"/>
              </a:ext>
            </a:extLst>
          </p:cNvPr>
          <p:cNvSpPr>
            <a:spLocks noGrp="1"/>
          </p:cNvSpPr>
          <p:nvPr>
            <p:ph type="title"/>
          </p:nvPr>
        </p:nvSpPr>
        <p:spPr>
          <a:xfrm>
            <a:off x="695326" y="285320"/>
            <a:ext cx="10801348" cy="1010079"/>
          </a:xfrm>
        </p:spPr>
        <p:txBody>
          <a:bodyPr/>
          <a:lstStyle/>
          <a:p>
            <a:pPr>
              <a:lnSpc>
                <a:spcPts val="3500"/>
              </a:lnSpc>
            </a:pPr>
            <a:r>
              <a:rPr lang="sv-SE" sz="4000">
                <a:solidFill>
                  <a:schemeClr val="tx1"/>
                </a:solidFill>
              </a:rPr>
              <a:t>Information om antal ansökningar</a:t>
            </a:r>
          </a:p>
        </p:txBody>
      </p:sp>
      <p:sp>
        <p:nvSpPr>
          <p:cNvPr id="3" name="Sisällön paikkamerkki 2">
            <a:extLst>
              <a:ext uri="{FF2B5EF4-FFF2-40B4-BE49-F238E27FC236}">
                <a16:creationId xmlns:a16="http://schemas.microsoft.com/office/drawing/2014/main" id="{3B80630A-C547-424D-8B07-F75F238F5C49}"/>
              </a:ext>
            </a:extLst>
          </p:cNvPr>
          <p:cNvSpPr>
            <a:spLocks noGrp="1"/>
          </p:cNvSpPr>
          <p:nvPr>
            <p:ph idx="1"/>
          </p:nvPr>
        </p:nvSpPr>
        <p:spPr>
          <a:xfrm>
            <a:off x="637817" y="1666875"/>
            <a:ext cx="10801347" cy="4905805"/>
          </a:xfrm>
        </p:spPr>
        <p:txBody>
          <a:bodyPr vert="horz" lIns="0" tIns="0" rIns="0" bIns="0" rtlCol="0" anchor="t">
            <a:normAutofit/>
          </a:bodyPr>
          <a:lstStyle/>
          <a:p>
            <a:pPr marL="0" indent="0">
              <a:spcBef>
                <a:spcPts val="600"/>
              </a:spcBef>
              <a:buNone/>
            </a:pPr>
            <a:r>
              <a:rPr lang="sv-SE" sz="2800"/>
              <a:t>Antal ansökningar </a:t>
            </a:r>
          </a:p>
          <a:p>
            <a:pPr marL="0" indent="0">
              <a:spcBef>
                <a:spcPts val="600"/>
              </a:spcBef>
              <a:buNone/>
            </a:pPr>
            <a:r>
              <a:rPr lang="sv-SE" sz="2800"/>
              <a:t>2019–2024</a:t>
            </a:r>
          </a:p>
          <a:p>
            <a:pPr algn="l" fontAlgn="base"/>
            <a:endParaRPr lang="fi-FI" sz="2800" b="0" i="0" dirty="0">
              <a:solidFill>
                <a:srgbClr val="444444"/>
              </a:solidFill>
              <a:effectLst/>
            </a:endParaRPr>
          </a:p>
          <a:p>
            <a:br>
              <a:rPr lang="sv-SE" sz="900"/>
            </a:br>
            <a:br>
              <a:rPr lang="sv-SE" sz="1200"/>
            </a:br>
            <a:endParaRPr lang="sv-SE" sz="1200"/>
          </a:p>
          <a:p>
            <a:pPr marL="0" indent="0">
              <a:spcBef>
                <a:spcPts val="600"/>
              </a:spcBef>
              <a:buNone/>
            </a:pPr>
            <a:endParaRPr lang="fi-FI" sz="2400" dirty="0"/>
          </a:p>
        </p:txBody>
      </p:sp>
      <p:sp>
        <p:nvSpPr>
          <p:cNvPr id="4" name="Päivämäärän paikkamerkki 3">
            <a:extLst>
              <a:ext uri="{FF2B5EF4-FFF2-40B4-BE49-F238E27FC236}">
                <a16:creationId xmlns:a16="http://schemas.microsoft.com/office/drawing/2014/main" id="{0A1D8C5D-98BC-4D70-8239-4BAB49141582}"/>
              </a:ext>
            </a:extLst>
          </p:cNvPr>
          <p:cNvSpPr>
            <a:spLocks noGrp="1"/>
          </p:cNvSpPr>
          <p:nvPr>
            <p:ph type="dt" sz="half" idx="10"/>
          </p:nvPr>
        </p:nvSpPr>
        <p:spPr/>
        <p:txBody>
          <a:bodyPr/>
          <a:lstStyle/>
          <a:p>
            <a:fld id="{B7AB7E32-6051-8C46-935D-D160830C8B8C}" type="datetime1">
              <a:rPr lang="fi-FI" smtClean="0"/>
              <a:t>5.9.2024</a:t>
            </a:fld>
            <a:endParaRPr lang="fi-FI"/>
          </a:p>
        </p:txBody>
      </p:sp>
      <p:sp>
        <p:nvSpPr>
          <p:cNvPr id="5" name="Alatunnisteen paikkamerkki 4">
            <a:extLst>
              <a:ext uri="{FF2B5EF4-FFF2-40B4-BE49-F238E27FC236}">
                <a16:creationId xmlns:a16="http://schemas.microsoft.com/office/drawing/2014/main" id="{DC39DAE5-9145-444C-BA26-B5966C6ED5D1}"/>
              </a:ext>
            </a:extLst>
          </p:cNvPr>
          <p:cNvSpPr>
            <a:spLocks noGrp="1"/>
          </p:cNvSpPr>
          <p:nvPr>
            <p:ph type="ftr" sz="quarter" idx="11"/>
          </p:nvPr>
        </p:nvSpPr>
        <p:spPr/>
        <p:txBody>
          <a:bodyPr/>
          <a:lstStyle/>
          <a:p>
            <a:endParaRPr lang="fi-FI" dirty="0"/>
          </a:p>
          <a:p>
            <a:r>
              <a:rPr lang="sv-SE"/>
              <a:t>Henri Terho</a:t>
            </a:r>
          </a:p>
          <a:p>
            <a:endParaRPr lang="fi-FI" dirty="0"/>
          </a:p>
        </p:txBody>
      </p:sp>
      <p:sp>
        <p:nvSpPr>
          <p:cNvPr id="6" name="Dian numeron paikkamerkki 5">
            <a:extLst>
              <a:ext uri="{FF2B5EF4-FFF2-40B4-BE49-F238E27FC236}">
                <a16:creationId xmlns:a16="http://schemas.microsoft.com/office/drawing/2014/main" id="{0558A80B-8651-42A4-B3B6-4B7DFD3F8FED}"/>
              </a:ext>
            </a:extLst>
          </p:cNvPr>
          <p:cNvSpPr>
            <a:spLocks noGrp="1"/>
          </p:cNvSpPr>
          <p:nvPr>
            <p:ph type="sldNum" sz="quarter" idx="12"/>
          </p:nvPr>
        </p:nvSpPr>
        <p:spPr/>
        <p:txBody>
          <a:bodyPr/>
          <a:lstStyle/>
          <a:p>
            <a:fld id="{B08B221B-C25A-8542-BD0D-4682CBCFB18A}" type="slidenum">
              <a:rPr lang="fi-FI" smtClean="0"/>
              <a:t>5</a:t>
            </a:fld>
            <a:endParaRPr lang="fi-FI"/>
          </a:p>
        </p:txBody>
      </p:sp>
      <p:graphicFrame>
        <p:nvGraphicFramePr>
          <p:cNvPr id="8" name="Kaavio 7">
            <a:extLst>
              <a:ext uri="{FF2B5EF4-FFF2-40B4-BE49-F238E27FC236}">
                <a16:creationId xmlns:a16="http://schemas.microsoft.com/office/drawing/2014/main" id="{5D93ECA9-CEF3-DE62-97E2-B101A353463F}"/>
              </a:ext>
            </a:extLst>
          </p:cNvPr>
          <p:cNvGraphicFramePr>
            <a:graphicFrameLocks/>
          </p:cNvGraphicFramePr>
          <p:nvPr>
            <p:extLst>
              <p:ext uri="{D42A27DB-BD31-4B8C-83A1-F6EECF244321}">
                <p14:modId xmlns:p14="http://schemas.microsoft.com/office/powerpoint/2010/main" val="1631604190"/>
              </p:ext>
            </p:extLst>
          </p:nvPr>
        </p:nvGraphicFramePr>
        <p:xfrm>
          <a:off x="4097499" y="1666875"/>
          <a:ext cx="7399176" cy="42345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5996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2F9E6-B4C9-4F1B-94E9-FE555DFCBA9A}"/>
              </a:ext>
            </a:extLst>
          </p:cNvPr>
          <p:cNvSpPr>
            <a:spLocks noGrp="1"/>
          </p:cNvSpPr>
          <p:nvPr>
            <p:ph type="title"/>
          </p:nvPr>
        </p:nvSpPr>
        <p:spPr>
          <a:xfrm>
            <a:off x="499678" y="313467"/>
            <a:ext cx="11530396" cy="1278797"/>
          </a:xfrm>
        </p:spPr>
        <p:txBody>
          <a:bodyPr vert="horz" lIns="0" tIns="0" rIns="0" bIns="0" rtlCol="0" anchor="b">
            <a:noAutofit/>
          </a:bodyPr>
          <a:lstStyle/>
          <a:p>
            <a:r>
              <a:rPr lang="sv-SE" sz="4000">
                <a:solidFill>
                  <a:schemeClr val="tx1"/>
                </a:solidFill>
              </a:rPr>
              <a:t>Information om beviljade pensioner per konstart 2024</a:t>
            </a:r>
          </a:p>
        </p:txBody>
      </p:sp>
      <p:sp>
        <p:nvSpPr>
          <p:cNvPr id="3" name="Sisällön paikkamerkki 2">
            <a:extLst>
              <a:ext uri="{FF2B5EF4-FFF2-40B4-BE49-F238E27FC236}">
                <a16:creationId xmlns:a16="http://schemas.microsoft.com/office/drawing/2014/main" id="{3B80630A-C547-424D-8B07-F75F238F5C49}"/>
              </a:ext>
            </a:extLst>
          </p:cNvPr>
          <p:cNvSpPr>
            <a:spLocks noGrp="1"/>
          </p:cNvSpPr>
          <p:nvPr>
            <p:ph sz="half" idx="1"/>
          </p:nvPr>
        </p:nvSpPr>
        <p:spPr>
          <a:xfrm>
            <a:off x="695326" y="1825625"/>
            <a:ext cx="5238750" cy="4411662"/>
          </a:xfrm>
        </p:spPr>
        <p:txBody>
          <a:bodyPr vert="horz" lIns="0" tIns="0" rIns="0" bIns="0" rtlCol="0" anchor="t">
            <a:normAutofit/>
          </a:bodyPr>
          <a:lstStyle/>
          <a:p>
            <a:pPr marL="0" indent="0">
              <a:spcBef>
                <a:spcPts val="600"/>
              </a:spcBef>
              <a:buNone/>
            </a:pPr>
            <a:endParaRPr lang="fi-FI" sz="2000" dirty="0"/>
          </a:p>
          <a:p>
            <a:pPr marL="0" indent="0">
              <a:spcBef>
                <a:spcPts val="600"/>
              </a:spcBef>
              <a:buNone/>
            </a:pPr>
            <a:endParaRPr lang="fi-FI" sz="2000" dirty="0"/>
          </a:p>
          <a:p>
            <a:pPr marL="0" indent="0">
              <a:spcBef>
                <a:spcPts val="600"/>
              </a:spcBef>
              <a:buNone/>
            </a:pPr>
            <a:r>
              <a:rPr lang="sv-SE" sz="2000"/>
              <a:t>Positiva beslut 2024</a:t>
            </a:r>
          </a:p>
          <a:p>
            <a:pPr marL="182245" indent="-182245">
              <a:spcBef>
                <a:spcPts val="600"/>
              </a:spcBef>
              <a:buFont typeface="Arial"/>
              <a:buChar char="•"/>
            </a:pPr>
            <a:r>
              <a:rPr lang="sv-SE" sz="2000"/>
              <a:t>Totalt 62</a:t>
            </a:r>
          </a:p>
          <a:p>
            <a:pPr marL="182245" indent="-182245">
              <a:spcBef>
                <a:spcPts val="600"/>
              </a:spcBef>
              <a:buFont typeface="Arial"/>
              <a:buChar char="•"/>
            </a:pPr>
            <a:r>
              <a:rPr lang="sv-SE" sz="2000"/>
              <a:t>Enligt budgeten </a:t>
            </a:r>
            <a:br>
              <a:rPr lang="sv-SE" sz="2000"/>
            </a:br>
            <a:r>
              <a:rPr lang="sv-SE" sz="2000"/>
              <a:t>”motsvarande 51 konstnärspensioner” </a:t>
            </a:r>
          </a:p>
          <a:p>
            <a:pPr marL="0" indent="0">
              <a:spcBef>
                <a:spcPts val="600"/>
              </a:spcBef>
              <a:buNone/>
            </a:pPr>
            <a:r>
              <a:rPr lang="sv-SE" sz="2000"/>
              <a:t>  </a:t>
            </a:r>
          </a:p>
          <a:p>
            <a:pPr marL="0" indent="0">
              <a:spcBef>
                <a:spcPts val="600"/>
              </a:spcBef>
              <a:buNone/>
            </a:pPr>
            <a:endParaRPr lang="fi-FI" sz="2000" dirty="0"/>
          </a:p>
          <a:p>
            <a:pPr marL="0" indent="0">
              <a:spcBef>
                <a:spcPts val="600"/>
              </a:spcBef>
              <a:buNone/>
            </a:pPr>
            <a:endParaRPr lang="fi-FI" sz="2000" dirty="0"/>
          </a:p>
          <a:p>
            <a:pPr fontAlgn="base"/>
            <a:endParaRPr lang="fi-FI" sz="2000" b="0" i="0" dirty="0">
              <a:effectLst/>
            </a:endParaRPr>
          </a:p>
          <a:p>
            <a:pPr marL="0" indent="0">
              <a:spcBef>
                <a:spcPts val="600"/>
              </a:spcBef>
              <a:buNone/>
            </a:pPr>
            <a:endParaRPr lang="fi-FI" sz="2000" dirty="0"/>
          </a:p>
          <a:p>
            <a:pPr marL="0" indent="0">
              <a:buNone/>
            </a:pPr>
            <a:br>
              <a:rPr lang="sv-SE" sz="2000"/>
            </a:br>
            <a:endParaRPr lang="sv-SE" sz="2000"/>
          </a:p>
          <a:p>
            <a:pPr marL="0" indent="0">
              <a:spcBef>
                <a:spcPts val="600"/>
              </a:spcBef>
              <a:buNone/>
            </a:pPr>
            <a:endParaRPr lang="fi-FI" sz="2000" dirty="0"/>
          </a:p>
        </p:txBody>
      </p:sp>
      <p:sp>
        <p:nvSpPr>
          <p:cNvPr id="4" name="Päivämäärän paikkamerkki 3">
            <a:extLst>
              <a:ext uri="{FF2B5EF4-FFF2-40B4-BE49-F238E27FC236}">
                <a16:creationId xmlns:a16="http://schemas.microsoft.com/office/drawing/2014/main" id="{0A1D8C5D-98BC-4D70-8239-4BAB49141582}"/>
              </a:ext>
            </a:extLst>
          </p:cNvPr>
          <p:cNvSpPr>
            <a:spLocks noGrp="1"/>
          </p:cNvSpPr>
          <p:nvPr>
            <p:ph type="dt" sz="half" idx="10"/>
          </p:nvPr>
        </p:nvSpPr>
        <p:spPr>
          <a:xfrm>
            <a:off x="10633075" y="6543675"/>
            <a:ext cx="863598" cy="313363"/>
          </a:xfrm>
        </p:spPr>
        <p:txBody>
          <a:bodyPr anchor="ctr">
            <a:normAutofit/>
          </a:bodyPr>
          <a:lstStyle/>
          <a:p>
            <a:pPr>
              <a:spcAft>
                <a:spcPts val="600"/>
              </a:spcAft>
            </a:pPr>
            <a:fld id="{B7AB7E32-6051-8C46-935D-D160830C8B8C}" type="datetime1">
              <a:rPr lang="fi-FI" smtClean="0"/>
              <a:pPr>
                <a:spcAft>
                  <a:spcPts val="600"/>
                </a:spcAft>
              </a:pPr>
              <a:t>5.9.2024</a:t>
            </a:fld>
            <a:endParaRPr lang="fi-FI"/>
          </a:p>
        </p:txBody>
      </p:sp>
      <p:sp>
        <p:nvSpPr>
          <p:cNvPr id="5" name="Alatunnisteen paikkamerkki 4">
            <a:extLst>
              <a:ext uri="{FF2B5EF4-FFF2-40B4-BE49-F238E27FC236}">
                <a16:creationId xmlns:a16="http://schemas.microsoft.com/office/drawing/2014/main" id="{DC39DAE5-9145-444C-BA26-B5966C6ED5D1}"/>
              </a:ext>
            </a:extLst>
          </p:cNvPr>
          <p:cNvSpPr>
            <a:spLocks noGrp="1"/>
          </p:cNvSpPr>
          <p:nvPr>
            <p:ph type="ftr" sz="quarter" idx="11"/>
          </p:nvPr>
        </p:nvSpPr>
        <p:spPr>
          <a:xfrm>
            <a:off x="8434663" y="6543675"/>
            <a:ext cx="2198412" cy="313363"/>
          </a:xfrm>
        </p:spPr>
        <p:txBody>
          <a:bodyPr anchor="ctr">
            <a:normAutofit fontScale="92500" lnSpcReduction="20000"/>
          </a:bodyPr>
          <a:lstStyle/>
          <a:p>
            <a:pPr>
              <a:lnSpc>
                <a:spcPct val="90000"/>
              </a:lnSpc>
              <a:spcAft>
                <a:spcPts val="600"/>
              </a:spcAft>
            </a:pPr>
            <a:endParaRPr lang="fi-FI" sz="500" dirty="0"/>
          </a:p>
          <a:p>
            <a:pPr>
              <a:lnSpc>
                <a:spcPct val="90000"/>
              </a:lnSpc>
              <a:spcAft>
                <a:spcPts val="600"/>
              </a:spcAft>
            </a:pPr>
            <a:r>
              <a:rPr lang="sv-SE" sz="1100"/>
              <a:t>Henri Terho</a:t>
            </a:r>
          </a:p>
          <a:p>
            <a:pPr>
              <a:lnSpc>
                <a:spcPct val="90000"/>
              </a:lnSpc>
              <a:spcAft>
                <a:spcPts val="600"/>
              </a:spcAft>
            </a:pPr>
            <a:endParaRPr lang="fi-FI" sz="500" dirty="0"/>
          </a:p>
        </p:txBody>
      </p:sp>
      <p:sp>
        <p:nvSpPr>
          <p:cNvPr id="6" name="Dian numeron paikkamerkki 5">
            <a:extLst>
              <a:ext uri="{FF2B5EF4-FFF2-40B4-BE49-F238E27FC236}">
                <a16:creationId xmlns:a16="http://schemas.microsoft.com/office/drawing/2014/main" id="{0558A80B-8651-42A4-B3B6-4B7DFD3F8FED}"/>
              </a:ext>
            </a:extLst>
          </p:cNvPr>
          <p:cNvSpPr>
            <a:spLocks noGrp="1"/>
          </p:cNvSpPr>
          <p:nvPr>
            <p:ph type="sldNum" sz="quarter" idx="12"/>
          </p:nvPr>
        </p:nvSpPr>
        <p:spPr>
          <a:xfrm>
            <a:off x="11496675" y="6543675"/>
            <a:ext cx="540953" cy="313363"/>
          </a:xfrm>
        </p:spPr>
        <p:txBody>
          <a:bodyPr anchor="ctr">
            <a:normAutofit/>
          </a:bodyPr>
          <a:lstStyle/>
          <a:p>
            <a:pPr>
              <a:spcAft>
                <a:spcPts val="600"/>
              </a:spcAft>
            </a:pPr>
            <a:fld id="{B08B221B-C25A-8542-BD0D-4682CBCFB18A}" type="slidenum">
              <a:rPr lang="fi-FI" smtClean="0"/>
              <a:pPr>
                <a:spcAft>
                  <a:spcPts val="600"/>
                </a:spcAft>
              </a:pPr>
              <a:t>6</a:t>
            </a:fld>
            <a:endParaRPr lang="fi-FI"/>
          </a:p>
        </p:txBody>
      </p:sp>
      <p:graphicFrame>
        <p:nvGraphicFramePr>
          <p:cNvPr id="7" name="Taulukko 6">
            <a:extLst>
              <a:ext uri="{FF2B5EF4-FFF2-40B4-BE49-F238E27FC236}">
                <a16:creationId xmlns:a16="http://schemas.microsoft.com/office/drawing/2014/main" id="{C9265860-2DC1-0345-7D14-2633ACD0DB00}"/>
              </a:ext>
            </a:extLst>
          </p:cNvPr>
          <p:cNvGraphicFramePr>
            <a:graphicFrameLocks noGrp="1"/>
          </p:cNvGraphicFramePr>
          <p:nvPr>
            <p:extLst>
              <p:ext uri="{D42A27DB-BD31-4B8C-83A1-F6EECF244321}">
                <p14:modId xmlns:p14="http://schemas.microsoft.com/office/powerpoint/2010/main" val="804200018"/>
              </p:ext>
            </p:extLst>
          </p:nvPr>
        </p:nvGraphicFramePr>
        <p:xfrm>
          <a:off x="6704182" y="1825624"/>
          <a:ext cx="4346237" cy="4411666"/>
        </p:xfrm>
        <a:graphic>
          <a:graphicData uri="http://schemas.openxmlformats.org/drawingml/2006/table">
            <a:tbl>
              <a:tblPr firstRow="1" bandRow="1"/>
              <a:tblGrid>
                <a:gridCol w="3488401">
                  <a:extLst>
                    <a:ext uri="{9D8B030D-6E8A-4147-A177-3AD203B41FA5}">
                      <a16:colId xmlns:a16="http://schemas.microsoft.com/office/drawing/2014/main" val="1580985707"/>
                    </a:ext>
                  </a:extLst>
                </a:gridCol>
                <a:gridCol w="857836">
                  <a:extLst>
                    <a:ext uri="{9D8B030D-6E8A-4147-A177-3AD203B41FA5}">
                      <a16:colId xmlns:a16="http://schemas.microsoft.com/office/drawing/2014/main" val="2321853671"/>
                    </a:ext>
                  </a:extLst>
                </a:gridCol>
              </a:tblGrid>
              <a:tr h="315119">
                <a:tc>
                  <a:txBody>
                    <a:bodyPr/>
                    <a:lstStyle/>
                    <a:p>
                      <a:pPr algn="l"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Arkitektur</a:t>
                      </a:r>
                    </a:p>
                  </a:txBody>
                  <a:tcPr marL="9525" marR="9525" marT="9525" marB="0" anchor="b">
                    <a:lnL>
                      <a:noFill/>
                    </a:lnL>
                    <a:lnR>
                      <a:noFill/>
                    </a:lnR>
                    <a:lnT>
                      <a:noFill/>
                    </a:lnT>
                    <a:lnB>
                      <a:noFill/>
                    </a:lnB>
                  </a:tcPr>
                </a:tc>
                <a:tc>
                  <a:txBody>
                    <a:bodyPr/>
                    <a:lstStyle/>
                    <a:p>
                      <a:pPr algn="r"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1752491712"/>
                  </a:ext>
                </a:extLst>
              </a:tr>
              <a:tr h="315119">
                <a:tc>
                  <a:txBody>
                    <a:bodyPr/>
                    <a:lstStyle/>
                    <a:p>
                      <a:pPr algn="l"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Filmkonst</a:t>
                      </a:r>
                    </a:p>
                  </a:txBody>
                  <a:tcPr marL="9525" marR="9525" marT="9525" marB="0" anchor="b">
                    <a:lnL>
                      <a:noFill/>
                    </a:lnL>
                    <a:lnR>
                      <a:noFill/>
                    </a:lnR>
                    <a:lnT>
                      <a:noFill/>
                    </a:lnT>
                    <a:lnB>
                      <a:noFill/>
                    </a:lnB>
                    <a:solidFill>
                      <a:srgbClr val="DDEBF7"/>
                    </a:solidFill>
                  </a:tcPr>
                </a:tc>
                <a:tc>
                  <a:txBody>
                    <a:bodyPr/>
                    <a:lstStyle/>
                    <a:p>
                      <a:pPr algn="r"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1</a:t>
                      </a:r>
                    </a:p>
                  </a:txBody>
                  <a:tcPr marL="9525" marR="9525" marT="9525" marB="0" anchor="b">
                    <a:lnL>
                      <a:noFill/>
                    </a:lnL>
                    <a:lnR>
                      <a:noFill/>
                    </a:lnR>
                    <a:lnT>
                      <a:noFill/>
                    </a:lnT>
                    <a:lnB>
                      <a:noFill/>
                    </a:lnB>
                    <a:solidFill>
                      <a:srgbClr val="DDEBF7"/>
                    </a:solidFill>
                  </a:tcPr>
                </a:tc>
                <a:extLst>
                  <a:ext uri="{0D108BD9-81ED-4DB2-BD59-A6C34878D82A}">
                    <a16:rowId xmlns:a16="http://schemas.microsoft.com/office/drawing/2014/main" val="2989306940"/>
                  </a:ext>
                </a:extLst>
              </a:tr>
              <a:tr h="315119">
                <a:tc>
                  <a:txBody>
                    <a:bodyPr/>
                    <a:lstStyle/>
                    <a:p>
                      <a:pPr algn="l"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Litteratur</a:t>
                      </a:r>
                    </a:p>
                  </a:txBody>
                  <a:tcPr marL="9525" marR="9525" marT="9525" marB="0" anchor="b">
                    <a:lnL>
                      <a:noFill/>
                    </a:lnL>
                    <a:lnR>
                      <a:noFill/>
                    </a:lnR>
                    <a:lnT>
                      <a:noFill/>
                    </a:lnT>
                    <a:lnB>
                      <a:noFill/>
                    </a:lnB>
                  </a:tcPr>
                </a:tc>
                <a:tc>
                  <a:txBody>
                    <a:bodyPr/>
                    <a:lstStyle/>
                    <a:p>
                      <a:pPr algn="r"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6</a:t>
                      </a:r>
                    </a:p>
                  </a:txBody>
                  <a:tcPr marL="9525" marR="9525" marT="9525" marB="0" anchor="b">
                    <a:lnL>
                      <a:noFill/>
                    </a:lnL>
                    <a:lnR>
                      <a:noFill/>
                    </a:lnR>
                    <a:lnT>
                      <a:noFill/>
                    </a:lnT>
                    <a:lnB>
                      <a:noFill/>
                    </a:lnB>
                  </a:tcPr>
                </a:tc>
                <a:extLst>
                  <a:ext uri="{0D108BD9-81ED-4DB2-BD59-A6C34878D82A}">
                    <a16:rowId xmlns:a16="http://schemas.microsoft.com/office/drawing/2014/main" val="3705443893"/>
                  </a:ext>
                </a:extLst>
              </a:tr>
              <a:tr h="315119">
                <a:tc>
                  <a:txBody>
                    <a:bodyPr/>
                    <a:lstStyle/>
                    <a:p>
                      <a:pPr algn="l"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Bildkonst</a:t>
                      </a:r>
                    </a:p>
                  </a:txBody>
                  <a:tcPr marL="9525" marR="9525" marT="9525" marB="0" anchor="b">
                    <a:lnL>
                      <a:noFill/>
                    </a:lnL>
                    <a:lnR>
                      <a:noFill/>
                    </a:lnR>
                    <a:lnT>
                      <a:noFill/>
                    </a:lnT>
                    <a:lnB>
                      <a:noFill/>
                    </a:lnB>
                    <a:solidFill>
                      <a:srgbClr val="DDEBF7"/>
                    </a:solidFill>
                  </a:tcPr>
                </a:tc>
                <a:tc>
                  <a:txBody>
                    <a:bodyPr/>
                    <a:lstStyle/>
                    <a:p>
                      <a:pPr algn="r"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18</a:t>
                      </a:r>
                    </a:p>
                  </a:txBody>
                  <a:tcPr marL="9525" marR="9525" marT="9525" marB="0" anchor="b">
                    <a:lnL>
                      <a:noFill/>
                    </a:lnL>
                    <a:lnR>
                      <a:noFill/>
                    </a:lnR>
                    <a:lnT>
                      <a:noFill/>
                    </a:lnT>
                    <a:lnB>
                      <a:noFill/>
                    </a:lnB>
                    <a:solidFill>
                      <a:srgbClr val="DDEBF7"/>
                    </a:solidFill>
                  </a:tcPr>
                </a:tc>
                <a:extLst>
                  <a:ext uri="{0D108BD9-81ED-4DB2-BD59-A6C34878D82A}">
                    <a16:rowId xmlns:a16="http://schemas.microsoft.com/office/drawing/2014/main" val="1528157974"/>
                  </a:ext>
                </a:extLst>
              </a:tr>
              <a:tr h="315119">
                <a:tc>
                  <a:txBody>
                    <a:bodyPr/>
                    <a:lstStyle/>
                    <a:p>
                      <a:pPr algn="l"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Mediekonst</a:t>
                      </a:r>
                    </a:p>
                  </a:txBody>
                  <a:tcPr marL="9525" marR="9525" marT="9525" marB="0" anchor="b">
                    <a:lnL>
                      <a:noFill/>
                    </a:lnL>
                    <a:lnR>
                      <a:noFill/>
                    </a:lnR>
                    <a:lnT>
                      <a:noFill/>
                    </a:lnT>
                    <a:lnB>
                      <a:noFill/>
                    </a:lnB>
                  </a:tcPr>
                </a:tc>
                <a:tc>
                  <a:txBody>
                    <a:bodyPr/>
                    <a:lstStyle/>
                    <a:p>
                      <a:pPr algn="r"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3997456571"/>
                  </a:ext>
                </a:extLst>
              </a:tr>
              <a:tr h="315119">
                <a:tc>
                  <a:txBody>
                    <a:bodyPr/>
                    <a:lstStyle/>
                    <a:p>
                      <a:pPr algn="l"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Multikonst</a:t>
                      </a:r>
                    </a:p>
                  </a:txBody>
                  <a:tcPr marL="9525" marR="9525" marT="9525" marB="0" anchor="b">
                    <a:lnL>
                      <a:noFill/>
                    </a:lnL>
                    <a:lnR>
                      <a:noFill/>
                    </a:lnR>
                    <a:lnT>
                      <a:noFill/>
                    </a:lnT>
                    <a:lnB>
                      <a:noFill/>
                    </a:lnB>
                    <a:solidFill>
                      <a:srgbClr val="DDEBF7"/>
                    </a:solidFill>
                  </a:tcPr>
                </a:tc>
                <a:tc>
                  <a:txBody>
                    <a:bodyPr/>
                    <a:lstStyle/>
                    <a:p>
                      <a:pPr algn="r"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1</a:t>
                      </a:r>
                    </a:p>
                  </a:txBody>
                  <a:tcPr marL="9525" marR="9525" marT="9525" marB="0" anchor="b">
                    <a:lnL>
                      <a:noFill/>
                    </a:lnL>
                    <a:lnR>
                      <a:noFill/>
                    </a:lnR>
                    <a:lnT>
                      <a:noFill/>
                    </a:lnT>
                    <a:lnB>
                      <a:noFill/>
                    </a:lnB>
                    <a:solidFill>
                      <a:srgbClr val="DDEBF7"/>
                    </a:solidFill>
                  </a:tcPr>
                </a:tc>
                <a:extLst>
                  <a:ext uri="{0D108BD9-81ED-4DB2-BD59-A6C34878D82A}">
                    <a16:rowId xmlns:a16="http://schemas.microsoft.com/office/drawing/2014/main" val="18025300"/>
                  </a:ext>
                </a:extLst>
              </a:tr>
              <a:tr h="315119">
                <a:tc>
                  <a:txBody>
                    <a:bodyPr/>
                    <a:lstStyle/>
                    <a:p>
                      <a:pPr algn="l"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Formgivning</a:t>
                      </a:r>
                    </a:p>
                  </a:txBody>
                  <a:tcPr marL="9525" marR="9525" marT="9525" marB="0" anchor="b">
                    <a:lnL>
                      <a:noFill/>
                    </a:lnL>
                    <a:lnR>
                      <a:noFill/>
                    </a:lnR>
                    <a:lnT>
                      <a:noFill/>
                    </a:lnT>
                    <a:lnB>
                      <a:noFill/>
                    </a:lnB>
                  </a:tcPr>
                </a:tc>
                <a:tc>
                  <a:txBody>
                    <a:bodyPr/>
                    <a:lstStyle/>
                    <a:p>
                      <a:pPr algn="r"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6</a:t>
                      </a:r>
                    </a:p>
                  </a:txBody>
                  <a:tcPr marL="9525" marR="9525" marT="9525" marB="0" anchor="b">
                    <a:lnL>
                      <a:noFill/>
                    </a:lnL>
                    <a:lnR>
                      <a:noFill/>
                    </a:lnR>
                    <a:lnT>
                      <a:noFill/>
                    </a:lnT>
                    <a:lnB>
                      <a:noFill/>
                    </a:lnB>
                  </a:tcPr>
                </a:tc>
                <a:extLst>
                  <a:ext uri="{0D108BD9-81ED-4DB2-BD59-A6C34878D82A}">
                    <a16:rowId xmlns:a16="http://schemas.microsoft.com/office/drawing/2014/main" val="3574447532"/>
                  </a:ext>
                </a:extLst>
              </a:tr>
              <a:tr h="315119">
                <a:tc>
                  <a:txBody>
                    <a:bodyPr/>
                    <a:lstStyle/>
                    <a:p>
                      <a:pPr algn="l"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Musik</a:t>
                      </a:r>
                    </a:p>
                  </a:txBody>
                  <a:tcPr marL="9525" marR="9525" marT="9525" marB="0" anchor="b">
                    <a:lnL>
                      <a:noFill/>
                    </a:lnL>
                    <a:lnR>
                      <a:noFill/>
                    </a:lnR>
                    <a:lnT>
                      <a:noFill/>
                    </a:lnT>
                    <a:lnB>
                      <a:noFill/>
                    </a:lnB>
                    <a:solidFill>
                      <a:srgbClr val="DDEBF7"/>
                    </a:solidFill>
                  </a:tcPr>
                </a:tc>
                <a:tc>
                  <a:txBody>
                    <a:bodyPr/>
                    <a:lstStyle/>
                    <a:p>
                      <a:pPr algn="r"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15</a:t>
                      </a:r>
                    </a:p>
                  </a:txBody>
                  <a:tcPr marL="9525" marR="9525" marT="9525" marB="0" anchor="b">
                    <a:lnL>
                      <a:noFill/>
                    </a:lnL>
                    <a:lnR>
                      <a:noFill/>
                    </a:lnR>
                    <a:lnT>
                      <a:noFill/>
                    </a:lnT>
                    <a:lnB>
                      <a:noFill/>
                    </a:lnB>
                    <a:solidFill>
                      <a:srgbClr val="DDEBF7"/>
                    </a:solidFill>
                  </a:tcPr>
                </a:tc>
                <a:extLst>
                  <a:ext uri="{0D108BD9-81ED-4DB2-BD59-A6C34878D82A}">
                    <a16:rowId xmlns:a16="http://schemas.microsoft.com/office/drawing/2014/main" val="3059106191"/>
                  </a:ext>
                </a:extLst>
              </a:tr>
              <a:tr h="315119">
                <a:tc>
                  <a:txBody>
                    <a:bodyPr/>
                    <a:lstStyle/>
                    <a:p>
                      <a:pPr algn="l"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Serie- och illustrationskonst</a:t>
                      </a:r>
                    </a:p>
                  </a:txBody>
                  <a:tcPr marL="9525" marR="9525" marT="9525" marB="0" anchor="b">
                    <a:lnL>
                      <a:noFill/>
                    </a:lnL>
                    <a:lnR>
                      <a:noFill/>
                    </a:lnR>
                    <a:lnT>
                      <a:noFill/>
                    </a:lnT>
                    <a:lnB>
                      <a:noFill/>
                    </a:lnB>
                  </a:tcPr>
                </a:tc>
                <a:tc>
                  <a:txBody>
                    <a:bodyPr/>
                    <a:lstStyle/>
                    <a:p>
                      <a:pPr algn="r"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1152316132"/>
                  </a:ext>
                </a:extLst>
              </a:tr>
              <a:tr h="315119">
                <a:tc>
                  <a:txBody>
                    <a:bodyPr/>
                    <a:lstStyle/>
                    <a:p>
                      <a:pPr algn="l"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Cirkuskonst</a:t>
                      </a:r>
                    </a:p>
                  </a:txBody>
                  <a:tcPr marL="9525" marR="9525" marT="9525" marB="0" anchor="b">
                    <a:lnL>
                      <a:noFill/>
                    </a:lnL>
                    <a:lnR>
                      <a:noFill/>
                    </a:lnR>
                    <a:lnT>
                      <a:noFill/>
                    </a:lnT>
                    <a:lnB>
                      <a:noFill/>
                    </a:lnB>
                    <a:solidFill>
                      <a:srgbClr val="DDEBF7"/>
                    </a:solidFill>
                  </a:tcPr>
                </a:tc>
                <a:tc>
                  <a:txBody>
                    <a:bodyPr/>
                    <a:lstStyle/>
                    <a:p>
                      <a:pPr algn="r"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1</a:t>
                      </a:r>
                    </a:p>
                  </a:txBody>
                  <a:tcPr marL="9525" marR="9525" marT="9525" marB="0" anchor="b">
                    <a:lnL>
                      <a:noFill/>
                    </a:lnL>
                    <a:lnR>
                      <a:noFill/>
                    </a:lnR>
                    <a:lnT>
                      <a:noFill/>
                    </a:lnT>
                    <a:lnB>
                      <a:noFill/>
                    </a:lnB>
                    <a:solidFill>
                      <a:srgbClr val="DDEBF7"/>
                    </a:solidFill>
                  </a:tcPr>
                </a:tc>
                <a:extLst>
                  <a:ext uri="{0D108BD9-81ED-4DB2-BD59-A6C34878D82A}">
                    <a16:rowId xmlns:a16="http://schemas.microsoft.com/office/drawing/2014/main" val="2492808678"/>
                  </a:ext>
                </a:extLst>
              </a:tr>
              <a:tr h="315119">
                <a:tc>
                  <a:txBody>
                    <a:bodyPr/>
                    <a:lstStyle/>
                    <a:p>
                      <a:pPr algn="l"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Konstjournalistik</a:t>
                      </a:r>
                    </a:p>
                  </a:txBody>
                  <a:tcPr marL="9525" marR="9525" marT="9525" marB="0" anchor="b">
                    <a:lnL>
                      <a:noFill/>
                    </a:lnL>
                    <a:lnR>
                      <a:noFill/>
                    </a:lnR>
                    <a:lnT>
                      <a:noFill/>
                    </a:lnT>
                    <a:lnB>
                      <a:noFill/>
                    </a:lnB>
                  </a:tcPr>
                </a:tc>
                <a:tc>
                  <a:txBody>
                    <a:bodyPr/>
                    <a:lstStyle/>
                    <a:p>
                      <a:pPr algn="r"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1725797332"/>
                  </a:ext>
                </a:extLst>
              </a:tr>
              <a:tr h="315119">
                <a:tc>
                  <a:txBody>
                    <a:bodyPr/>
                    <a:lstStyle/>
                    <a:p>
                      <a:pPr algn="l"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Danskonst</a:t>
                      </a:r>
                    </a:p>
                  </a:txBody>
                  <a:tcPr marL="9525" marR="9525" marT="9525" marB="0" anchor="b">
                    <a:lnL>
                      <a:noFill/>
                    </a:lnL>
                    <a:lnR>
                      <a:noFill/>
                    </a:lnR>
                    <a:lnT>
                      <a:noFill/>
                    </a:lnT>
                    <a:lnB>
                      <a:noFill/>
                    </a:lnB>
                    <a:solidFill>
                      <a:srgbClr val="DDEBF7"/>
                    </a:solidFill>
                  </a:tcPr>
                </a:tc>
                <a:tc>
                  <a:txBody>
                    <a:bodyPr/>
                    <a:lstStyle/>
                    <a:p>
                      <a:pPr algn="r"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2</a:t>
                      </a:r>
                    </a:p>
                  </a:txBody>
                  <a:tcPr marL="9525" marR="9525" marT="9525" marB="0" anchor="b">
                    <a:lnL>
                      <a:noFill/>
                    </a:lnL>
                    <a:lnR>
                      <a:noFill/>
                    </a:lnR>
                    <a:lnT>
                      <a:noFill/>
                    </a:lnT>
                    <a:lnB>
                      <a:noFill/>
                    </a:lnB>
                    <a:solidFill>
                      <a:srgbClr val="DDEBF7"/>
                    </a:solidFill>
                  </a:tcPr>
                </a:tc>
                <a:extLst>
                  <a:ext uri="{0D108BD9-81ED-4DB2-BD59-A6C34878D82A}">
                    <a16:rowId xmlns:a16="http://schemas.microsoft.com/office/drawing/2014/main" val="746093232"/>
                  </a:ext>
                </a:extLst>
              </a:tr>
              <a:tr h="315119">
                <a:tc>
                  <a:txBody>
                    <a:bodyPr/>
                    <a:lstStyle/>
                    <a:p>
                      <a:pPr algn="l"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Teaterkonst</a:t>
                      </a:r>
                    </a:p>
                  </a:txBody>
                  <a:tcPr marL="9525" marR="9525" marT="9525" marB="0" anchor="b">
                    <a:lnL>
                      <a:noFill/>
                    </a:lnL>
                    <a:lnR>
                      <a:noFill/>
                    </a:lnR>
                    <a:lnT>
                      <a:noFill/>
                    </a:lnT>
                    <a:lnB>
                      <a:noFill/>
                    </a:lnB>
                  </a:tcPr>
                </a:tc>
                <a:tc>
                  <a:txBody>
                    <a:bodyPr/>
                    <a:lstStyle/>
                    <a:p>
                      <a:pPr algn="r"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3</a:t>
                      </a:r>
                    </a:p>
                  </a:txBody>
                  <a:tcPr marL="9525" marR="9525" marT="9525" marB="0" anchor="b">
                    <a:lnL>
                      <a:noFill/>
                    </a:lnL>
                    <a:lnR>
                      <a:noFill/>
                    </a:lnR>
                    <a:lnT>
                      <a:noFill/>
                    </a:lnT>
                    <a:lnB>
                      <a:noFill/>
                    </a:lnB>
                  </a:tcPr>
                </a:tc>
                <a:extLst>
                  <a:ext uri="{0D108BD9-81ED-4DB2-BD59-A6C34878D82A}">
                    <a16:rowId xmlns:a16="http://schemas.microsoft.com/office/drawing/2014/main" val="3059448668"/>
                  </a:ext>
                </a:extLst>
              </a:tr>
              <a:tr h="315119">
                <a:tc>
                  <a:txBody>
                    <a:bodyPr/>
                    <a:lstStyle/>
                    <a:p>
                      <a:pPr algn="l"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Fotokonst</a:t>
                      </a:r>
                    </a:p>
                  </a:txBody>
                  <a:tcPr marL="9525" marR="9525" marT="9525" marB="0" anchor="b">
                    <a:lnL>
                      <a:noFill/>
                    </a:lnL>
                    <a:lnR>
                      <a:noFill/>
                    </a:lnR>
                    <a:lnT>
                      <a:noFill/>
                    </a:lnT>
                    <a:lnB>
                      <a:noFill/>
                    </a:lnB>
                    <a:solidFill>
                      <a:srgbClr val="DDEBF7"/>
                    </a:solidFill>
                  </a:tcPr>
                </a:tc>
                <a:tc>
                  <a:txBody>
                    <a:bodyPr/>
                    <a:lstStyle/>
                    <a:p>
                      <a:pPr algn="r" fontAlgn="b"/>
                      <a:r>
                        <a:rPr lang="sv-SE" sz="1600" b="0" i="0" u="none" strike="noStrike">
                          <a:latin typeface="Open Sans" panose="020B0606030504020204" pitchFamily="34" charset="0"/>
                          <a:ea typeface="Open Sans" panose="020B0606030504020204" pitchFamily="34" charset="0"/>
                          <a:cs typeface="Open Sans" panose="020B0606030504020204" pitchFamily="34" charset="0"/>
                        </a:rPr>
                        <a:t>4</a:t>
                      </a:r>
                    </a:p>
                  </a:txBody>
                  <a:tcPr marL="9525" marR="9525" marT="9525" marB="0" anchor="b">
                    <a:lnL>
                      <a:noFill/>
                    </a:lnL>
                    <a:lnR>
                      <a:noFill/>
                    </a:lnR>
                    <a:lnT>
                      <a:noFill/>
                    </a:lnT>
                    <a:lnB>
                      <a:noFill/>
                    </a:lnB>
                    <a:solidFill>
                      <a:srgbClr val="DDEBF7"/>
                    </a:solidFill>
                  </a:tcPr>
                </a:tc>
                <a:extLst>
                  <a:ext uri="{0D108BD9-81ED-4DB2-BD59-A6C34878D82A}">
                    <a16:rowId xmlns:a16="http://schemas.microsoft.com/office/drawing/2014/main" val="1598767969"/>
                  </a:ext>
                </a:extLst>
              </a:tr>
            </a:tbl>
          </a:graphicData>
        </a:graphic>
      </p:graphicFrame>
    </p:spTree>
    <p:extLst>
      <p:ext uri="{BB962C8B-B14F-4D97-AF65-F5344CB8AC3E}">
        <p14:creationId xmlns:p14="http://schemas.microsoft.com/office/powerpoint/2010/main" val="500582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2F9E6-B4C9-4F1B-94E9-FE555DFCBA9A}"/>
              </a:ext>
            </a:extLst>
          </p:cNvPr>
          <p:cNvSpPr>
            <a:spLocks noGrp="1"/>
          </p:cNvSpPr>
          <p:nvPr>
            <p:ph type="title"/>
          </p:nvPr>
        </p:nvSpPr>
        <p:spPr>
          <a:xfrm>
            <a:off x="695325" y="260350"/>
            <a:ext cx="5076825" cy="1331913"/>
          </a:xfrm>
        </p:spPr>
        <p:txBody>
          <a:bodyPr anchor="b">
            <a:normAutofit/>
          </a:bodyPr>
          <a:lstStyle/>
          <a:p>
            <a:r>
              <a:rPr lang="sv-SE"/>
              <a:t>Ansökan</a:t>
            </a:r>
          </a:p>
        </p:txBody>
      </p:sp>
      <p:pic>
        <p:nvPicPr>
          <p:cNvPr id="8" name="Kuva 7" descr="Kuvakaappaus Taiken verkkosivujen etusivusta.">
            <a:extLst>
              <a:ext uri="{FF2B5EF4-FFF2-40B4-BE49-F238E27FC236}">
                <a16:creationId xmlns:a16="http://schemas.microsoft.com/office/drawing/2014/main" id="{17F37293-F32B-183D-E610-4CC0C9EAA974}"/>
              </a:ext>
            </a:extLst>
          </p:cNvPr>
          <p:cNvPicPr>
            <a:picLocks noChangeAspect="1"/>
          </p:cNvPicPr>
          <p:nvPr/>
        </p:nvPicPr>
        <p:blipFill>
          <a:blip r:embed="rId2"/>
          <a:stretch>
            <a:fillRect/>
          </a:stretch>
        </p:blipFill>
        <p:spPr>
          <a:xfrm>
            <a:off x="5096878" y="1412558"/>
            <a:ext cx="6745803" cy="4114939"/>
          </a:xfrm>
          <a:prstGeom prst="rect">
            <a:avLst/>
          </a:prstGeom>
          <a:noFill/>
        </p:spPr>
      </p:pic>
      <p:sp>
        <p:nvSpPr>
          <p:cNvPr id="4" name="Päivämäärän paikkamerkki 3">
            <a:extLst>
              <a:ext uri="{FF2B5EF4-FFF2-40B4-BE49-F238E27FC236}">
                <a16:creationId xmlns:a16="http://schemas.microsoft.com/office/drawing/2014/main" id="{0A1D8C5D-98BC-4D70-8239-4BAB49141582}"/>
              </a:ext>
            </a:extLst>
          </p:cNvPr>
          <p:cNvSpPr>
            <a:spLocks noGrp="1"/>
          </p:cNvSpPr>
          <p:nvPr>
            <p:ph type="dt" sz="half" idx="10"/>
          </p:nvPr>
        </p:nvSpPr>
        <p:spPr>
          <a:xfrm>
            <a:off x="10633075" y="6543675"/>
            <a:ext cx="863598" cy="313363"/>
          </a:xfrm>
        </p:spPr>
        <p:txBody>
          <a:bodyPr anchor="ctr">
            <a:normAutofit/>
          </a:bodyPr>
          <a:lstStyle/>
          <a:p>
            <a:pPr>
              <a:spcAft>
                <a:spcPts val="600"/>
              </a:spcAft>
            </a:pPr>
            <a:fld id="{B7AB7E32-6051-8C46-935D-D160830C8B8C}" type="datetime1">
              <a:rPr lang="fi-FI" smtClean="0"/>
              <a:pPr>
                <a:spcAft>
                  <a:spcPts val="600"/>
                </a:spcAft>
              </a:pPr>
              <a:t>5.9.2024</a:t>
            </a:fld>
            <a:endParaRPr lang="fi-FI"/>
          </a:p>
        </p:txBody>
      </p:sp>
      <p:sp>
        <p:nvSpPr>
          <p:cNvPr id="5" name="Alatunnisteen paikkamerkki 4">
            <a:extLst>
              <a:ext uri="{FF2B5EF4-FFF2-40B4-BE49-F238E27FC236}">
                <a16:creationId xmlns:a16="http://schemas.microsoft.com/office/drawing/2014/main" id="{DC39DAE5-9145-444C-BA26-B5966C6ED5D1}"/>
              </a:ext>
            </a:extLst>
          </p:cNvPr>
          <p:cNvSpPr>
            <a:spLocks noGrp="1"/>
          </p:cNvSpPr>
          <p:nvPr>
            <p:ph type="ftr" sz="quarter" idx="11"/>
          </p:nvPr>
        </p:nvSpPr>
        <p:spPr>
          <a:xfrm>
            <a:off x="8434663" y="6543675"/>
            <a:ext cx="2198412" cy="313363"/>
          </a:xfrm>
        </p:spPr>
        <p:txBody>
          <a:bodyPr anchor="ctr">
            <a:normAutofit/>
          </a:bodyPr>
          <a:lstStyle/>
          <a:p>
            <a:pPr>
              <a:spcAft>
                <a:spcPts val="600"/>
              </a:spcAft>
            </a:pPr>
            <a:r>
              <a:rPr lang="sv-SE"/>
              <a:t>Henri Terho</a:t>
            </a:r>
          </a:p>
        </p:txBody>
      </p:sp>
      <p:sp>
        <p:nvSpPr>
          <p:cNvPr id="6" name="Dian numeron paikkamerkki 5">
            <a:extLst>
              <a:ext uri="{FF2B5EF4-FFF2-40B4-BE49-F238E27FC236}">
                <a16:creationId xmlns:a16="http://schemas.microsoft.com/office/drawing/2014/main" id="{0558A80B-8651-42A4-B3B6-4B7DFD3F8FED}"/>
              </a:ext>
            </a:extLst>
          </p:cNvPr>
          <p:cNvSpPr>
            <a:spLocks noGrp="1"/>
          </p:cNvSpPr>
          <p:nvPr>
            <p:ph type="sldNum" sz="quarter" idx="12"/>
          </p:nvPr>
        </p:nvSpPr>
        <p:spPr>
          <a:xfrm>
            <a:off x="11496675" y="6543675"/>
            <a:ext cx="540953" cy="313363"/>
          </a:xfrm>
        </p:spPr>
        <p:txBody>
          <a:bodyPr anchor="ctr">
            <a:normAutofit/>
          </a:bodyPr>
          <a:lstStyle/>
          <a:p>
            <a:pPr>
              <a:spcAft>
                <a:spcPts val="600"/>
              </a:spcAft>
            </a:pPr>
            <a:fld id="{B08B221B-C25A-8542-BD0D-4682CBCFB18A}" type="slidenum">
              <a:rPr lang="fi-FI" smtClean="0"/>
              <a:pPr>
                <a:spcAft>
                  <a:spcPts val="600"/>
                </a:spcAft>
              </a:pPr>
              <a:t>7</a:t>
            </a:fld>
            <a:endParaRPr lang="fi-FI"/>
          </a:p>
        </p:txBody>
      </p:sp>
      <p:sp>
        <p:nvSpPr>
          <p:cNvPr id="3" name="Sisällön paikkamerkki 2">
            <a:extLst>
              <a:ext uri="{FF2B5EF4-FFF2-40B4-BE49-F238E27FC236}">
                <a16:creationId xmlns:a16="http://schemas.microsoft.com/office/drawing/2014/main" id="{3B80630A-C547-424D-8B07-F75F238F5C49}"/>
              </a:ext>
            </a:extLst>
          </p:cNvPr>
          <p:cNvSpPr>
            <a:spLocks noGrp="1"/>
          </p:cNvSpPr>
          <p:nvPr>
            <p:ph type="body" sz="quarter" idx="13"/>
          </p:nvPr>
        </p:nvSpPr>
        <p:spPr>
          <a:xfrm>
            <a:off x="695326" y="1808164"/>
            <a:ext cx="4324544" cy="4429124"/>
          </a:xfrm>
        </p:spPr>
        <p:txBody>
          <a:bodyPr vert="horz" lIns="0" tIns="0" rIns="0" bIns="0" rtlCol="0">
            <a:normAutofit/>
          </a:bodyPr>
          <a:lstStyle/>
          <a:p>
            <a:pPr marL="0" indent="0">
              <a:spcBef>
                <a:spcPts val="600"/>
              </a:spcBef>
              <a:buNone/>
            </a:pPr>
            <a:r>
              <a:rPr lang="sv-SE" sz="2000"/>
              <a:t>Ansökningstid</a:t>
            </a:r>
          </a:p>
          <a:p>
            <a:pPr marL="0" indent="0">
              <a:spcBef>
                <a:spcPts val="600"/>
              </a:spcBef>
              <a:buNone/>
            </a:pPr>
            <a:r>
              <a:rPr lang="sv-SE" sz="2000"/>
              <a:t>Börjar: 2 september 2024 kl. 8.00</a:t>
            </a:r>
            <a:br>
              <a:rPr lang="sv-SE" sz="2000"/>
            </a:br>
            <a:r>
              <a:rPr lang="sv-SE" sz="2000"/>
              <a:t>Går ut: 30 september 2024 kl. 16.00</a:t>
            </a:r>
          </a:p>
          <a:p>
            <a:pPr marL="0" indent="0">
              <a:spcBef>
                <a:spcPts val="600"/>
              </a:spcBef>
              <a:buNone/>
            </a:pPr>
            <a:endParaRPr lang="fi-FI" sz="2000" dirty="0"/>
          </a:p>
          <a:p>
            <a:pPr marL="0" indent="0">
              <a:spcBef>
                <a:spcPts val="600"/>
              </a:spcBef>
              <a:buNone/>
            </a:pPr>
            <a:r>
              <a:rPr lang="sv-SE" sz="2000"/>
              <a:t>Obligatoriska bilagor</a:t>
            </a:r>
          </a:p>
          <a:p>
            <a:pPr lvl="1">
              <a:spcBef>
                <a:spcPts val="600"/>
              </a:spcBef>
              <a:buFontTx/>
              <a:buChar char="-"/>
            </a:pPr>
            <a:r>
              <a:rPr lang="sv-SE" sz="2000"/>
              <a:t>pensionsbeslut/pensionsutdrag</a:t>
            </a:r>
          </a:p>
          <a:p>
            <a:pPr lvl="1">
              <a:spcBef>
                <a:spcPts val="600"/>
              </a:spcBef>
              <a:buFontTx/>
              <a:buChar char="-"/>
            </a:pPr>
            <a:r>
              <a:rPr lang="sv-SE" sz="2000"/>
              <a:t>meritförteckning</a:t>
            </a:r>
          </a:p>
          <a:p>
            <a:pPr lvl="1">
              <a:spcBef>
                <a:spcPts val="600"/>
              </a:spcBef>
              <a:buFontTx/>
              <a:buChar char="-"/>
            </a:pPr>
            <a:r>
              <a:rPr lang="sv-SE" sz="2000"/>
              <a:t>eventuella pensionsinkomster från utlandet</a:t>
            </a:r>
          </a:p>
          <a:p>
            <a:pPr lvl="1">
              <a:spcBef>
                <a:spcPts val="600"/>
              </a:spcBef>
              <a:buFontTx/>
              <a:buChar char="-"/>
            </a:pPr>
            <a:r>
              <a:rPr lang="sv-SE" sz="2000"/>
              <a:t>B-utlåtande av läkare vid arbetsoförmåga</a:t>
            </a:r>
          </a:p>
          <a:p>
            <a:pPr lvl="1">
              <a:spcBef>
                <a:spcPts val="600"/>
              </a:spcBef>
              <a:buFontTx/>
              <a:buChar char="-"/>
            </a:pPr>
            <a:r>
              <a:rPr lang="sv-SE" sz="2000"/>
              <a:t>Läs mer om bilagor i utlysningen</a:t>
            </a:r>
          </a:p>
          <a:p>
            <a:pPr fontAlgn="base"/>
            <a:endParaRPr lang="fi-FI" sz="2000" b="0" i="0" dirty="0">
              <a:effectLst/>
            </a:endParaRPr>
          </a:p>
          <a:p>
            <a:pPr marL="0" indent="0">
              <a:spcBef>
                <a:spcPts val="600"/>
              </a:spcBef>
              <a:buNone/>
            </a:pPr>
            <a:endParaRPr lang="fi-FI" sz="1500" dirty="0"/>
          </a:p>
        </p:txBody>
      </p:sp>
    </p:spTree>
    <p:extLst>
      <p:ext uri="{BB962C8B-B14F-4D97-AF65-F5344CB8AC3E}">
        <p14:creationId xmlns:p14="http://schemas.microsoft.com/office/powerpoint/2010/main" val="144831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Kuva 17" descr="Kuvakaappaus Taiken verkkosivujen etusivusta. Kuvassa näkyy erityisesti painike verkkoasiointiin, linkki Haku- ja päätösajat -sivulle sekä linkki ylimääräisen taiteilijaeläkkeen hakuilmoitukseen.">
            <a:extLst>
              <a:ext uri="{FF2B5EF4-FFF2-40B4-BE49-F238E27FC236}">
                <a16:creationId xmlns:a16="http://schemas.microsoft.com/office/drawing/2014/main" id="{C7448DE4-CCBD-FD83-25A7-494975C9FC3D}"/>
              </a:ext>
            </a:extLst>
          </p:cNvPr>
          <p:cNvPicPr>
            <a:picLocks noChangeAspect="1"/>
          </p:cNvPicPr>
          <p:nvPr/>
        </p:nvPicPr>
        <p:blipFill rotWithShape="1">
          <a:blip r:embed="rId2"/>
          <a:srcRect l="19908" t="11354" r="20787"/>
          <a:stretch/>
        </p:blipFill>
        <p:spPr>
          <a:xfrm>
            <a:off x="346403" y="1130280"/>
            <a:ext cx="6074062" cy="4965201"/>
          </a:xfrm>
          <a:prstGeom prst="rect">
            <a:avLst/>
          </a:prstGeom>
          <a:effectLst>
            <a:outerShdw blurRad="50800" dist="38100" dir="2700000" algn="tl" rotWithShape="0">
              <a:prstClr val="black">
                <a:alpha val="40000"/>
              </a:prstClr>
            </a:outerShdw>
          </a:effectLst>
        </p:spPr>
      </p:pic>
      <p:sp>
        <p:nvSpPr>
          <p:cNvPr id="28" name="Title 1">
            <a:extLst>
              <a:ext uri="{FF2B5EF4-FFF2-40B4-BE49-F238E27FC236}">
                <a16:creationId xmlns:a16="http://schemas.microsoft.com/office/drawing/2014/main" id="{9C859DA4-7988-0F41-FAE9-F28A656CDC90}"/>
              </a:ext>
            </a:extLst>
          </p:cNvPr>
          <p:cNvSpPr>
            <a:spLocks noGrp="1"/>
          </p:cNvSpPr>
          <p:nvPr>
            <p:ph type="title"/>
          </p:nvPr>
        </p:nvSpPr>
        <p:spPr>
          <a:xfrm>
            <a:off x="346403" y="90143"/>
            <a:ext cx="5238750" cy="884917"/>
          </a:xfrm>
        </p:spPr>
        <p:txBody>
          <a:bodyPr/>
          <a:lstStyle/>
          <a:p>
            <a:pPr algn="ctr"/>
            <a:r>
              <a:rPr lang="sv-SE"/>
              <a:t>www.taike.fi/sv</a:t>
            </a:r>
          </a:p>
        </p:txBody>
      </p:sp>
      <p:sp>
        <p:nvSpPr>
          <p:cNvPr id="30" name="Date Placeholder 4">
            <a:extLst>
              <a:ext uri="{FF2B5EF4-FFF2-40B4-BE49-F238E27FC236}">
                <a16:creationId xmlns:a16="http://schemas.microsoft.com/office/drawing/2014/main" id="{1E727B2D-1F46-829F-4894-248A9167B511}"/>
              </a:ext>
            </a:extLst>
          </p:cNvPr>
          <p:cNvSpPr>
            <a:spLocks noGrp="1"/>
          </p:cNvSpPr>
          <p:nvPr>
            <p:ph type="dt" sz="half" idx="10"/>
          </p:nvPr>
        </p:nvSpPr>
        <p:spPr>
          <a:xfrm>
            <a:off x="10633075" y="6543675"/>
            <a:ext cx="863598" cy="313363"/>
          </a:xfrm>
        </p:spPr>
        <p:txBody>
          <a:bodyPr/>
          <a:lstStyle/>
          <a:p>
            <a:pPr>
              <a:spcAft>
                <a:spcPts val="600"/>
              </a:spcAft>
            </a:pPr>
            <a:fld id="{0A5FF01E-EED3-D74E-AD46-ECBCF9AEE70F}" type="datetime1">
              <a:rPr lang="fi-FI" smtClean="0"/>
              <a:pPr>
                <a:spcAft>
                  <a:spcPts val="600"/>
                </a:spcAft>
              </a:pPr>
              <a:t>5.9.2024</a:t>
            </a:fld>
            <a:endParaRPr lang="fi-FI"/>
          </a:p>
        </p:txBody>
      </p:sp>
      <p:sp>
        <p:nvSpPr>
          <p:cNvPr id="5" name="Alatunnisteen paikkamerkki 4">
            <a:extLst>
              <a:ext uri="{FF2B5EF4-FFF2-40B4-BE49-F238E27FC236}">
                <a16:creationId xmlns:a16="http://schemas.microsoft.com/office/drawing/2014/main" id="{55CB80C8-FECF-B112-46A0-53E8ACED1B49}"/>
              </a:ext>
            </a:extLst>
          </p:cNvPr>
          <p:cNvSpPr>
            <a:spLocks noGrp="1"/>
          </p:cNvSpPr>
          <p:nvPr>
            <p:ph type="ftr" sz="quarter" idx="11"/>
          </p:nvPr>
        </p:nvSpPr>
        <p:spPr>
          <a:xfrm>
            <a:off x="8434663" y="6543675"/>
            <a:ext cx="2198412" cy="313363"/>
          </a:xfrm>
        </p:spPr>
        <p:txBody>
          <a:bodyPr anchor="ctr">
            <a:normAutofit/>
          </a:bodyPr>
          <a:lstStyle/>
          <a:p>
            <a:pPr>
              <a:spcAft>
                <a:spcPts val="600"/>
              </a:spcAft>
            </a:pPr>
            <a:r>
              <a:rPr lang="sv-SE"/>
              <a:t>Henri Terho</a:t>
            </a:r>
          </a:p>
        </p:txBody>
      </p:sp>
      <p:sp>
        <p:nvSpPr>
          <p:cNvPr id="31" name="Slide Number Placeholder 6">
            <a:extLst>
              <a:ext uri="{FF2B5EF4-FFF2-40B4-BE49-F238E27FC236}">
                <a16:creationId xmlns:a16="http://schemas.microsoft.com/office/drawing/2014/main" id="{AE4EDD5D-8997-EBDA-4BC4-1910F19D1EF8}"/>
              </a:ext>
            </a:extLst>
          </p:cNvPr>
          <p:cNvSpPr>
            <a:spLocks noGrp="1"/>
          </p:cNvSpPr>
          <p:nvPr>
            <p:ph type="sldNum" sz="quarter" idx="12"/>
          </p:nvPr>
        </p:nvSpPr>
        <p:spPr>
          <a:xfrm>
            <a:off x="11496675" y="6543675"/>
            <a:ext cx="540953" cy="313363"/>
          </a:xfrm>
        </p:spPr>
        <p:txBody>
          <a:bodyPr/>
          <a:lstStyle/>
          <a:p>
            <a:pPr>
              <a:spcAft>
                <a:spcPts val="600"/>
              </a:spcAft>
            </a:pPr>
            <a:fld id="{B08B221B-C25A-8542-BD0D-4682CBCFB18A}" type="slidenum">
              <a:rPr lang="fi-FI" smtClean="0"/>
              <a:pPr>
                <a:spcAft>
                  <a:spcPts val="600"/>
                </a:spcAft>
              </a:pPr>
              <a:t>8</a:t>
            </a:fld>
            <a:endParaRPr lang="fi-FI"/>
          </a:p>
        </p:txBody>
      </p:sp>
      <p:cxnSp>
        <p:nvCxnSpPr>
          <p:cNvPr id="10" name="Suora nuoliyhdysviiva 9">
            <a:extLst>
              <a:ext uri="{FF2B5EF4-FFF2-40B4-BE49-F238E27FC236}">
                <a16:creationId xmlns:a16="http://schemas.microsoft.com/office/drawing/2014/main" id="{797F82B4-5420-6E5D-B278-2C73F5FD2746}"/>
              </a:ext>
            </a:extLst>
          </p:cNvPr>
          <p:cNvCxnSpPr>
            <a:cxnSpLocks/>
            <a:stCxn id="9" idx="1"/>
          </p:cNvCxnSpPr>
          <p:nvPr/>
        </p:nvCxnSpPr>
        <p:spPr>
          <a:xfrm flipH="1">
            <a:off x="1562470" y="2302995"/>
            <a:ext cx="5339082" cy="807118"/>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uora nuoliyhdysviiva 13">
            <a:extLst>
              <a:ext uri="{FF2B5EF4-FFF2-40B4-BE49-F238E27FC236}">
                <a16:creationId xmlns:a16="http://schemas.microsoft.com/office/drawing/2014/main" id="{516427D1-BC6A-86D4-D9AA-32110119E09B}"/>
              </a:ext>
            </a:extLst>
          </p:cNvPr>
          <p:cNvCxnSpPr>
            <a:cxnSpLocks/>
          </p:cNvCxnSpPr>
          <p:nvPr/>
        </p:nvCxnSpPr>
        <p:spPr>
          <a:xfrm flipH="1">
            <a:off x="6205491" y="1278082"/>
            <a:ext cx="696061" cy="1892"/>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kstiruutu 2">
            <a:extLst>
              <a:ext uri="{FF2B5EF4-FFF2-40B4-BE49-F238E27FC236}">
                <a16:creationId xmlns:a16="http://schemas.microsoft.com/office/drawing/2014/main" id="{2AE898A4-3282-58D8-C09F-74553E24517E}"/>
              </a:ext>
            </a:extLst>
          </p:cNvPr>
          <p:cNvSpPr txBox="1"/>
          <p:nvPr/>
        </p:nvSpPr>
        <p:spPr>
          <a:xfrm>
            <a:off x="6901552" y="3930740"/>
            <a:ext cx="5238749" cy="2062103"/>
          </a:xfrm>
          <a:prstGeom prst="rect">
            <a:avLst/>
          </a:prstGeom>
          <a:noFill/>
        </p:spPr>
        <p:txBody>
          <a:bodyPr wrap="square">
            <a:spAutoFit/>
          </a:bodyPr>
          <a:lstStyle/>
          <a:p>
            <a:pPr marL="0" indent="0">
              <a:buNone/>
            </a:pPr>
            <a:r>
              <a:rPr lang="sv-SE" sz="3200">
                <a:solidFill>
                  <a:schemeClr val="tx2"/>
                </a:solidFill>
                <a:latin typeface="Open Sans" panose="020B0606030504020204" pitchFamily="34" charset="0"/>
                <a:ea typeface="Open Sans" panose="020B0606030504020204" pitchFamily="34" charset="0"/>
                <a:cs typeface="Open Sans" panose="020B0606030504020204" pitchFamily="34" charset="0"/>
              </a:rPr>
              <a:t>Vi förutsätter att du har läst utlysningen noga innan du fyller i ansökan.</a:t>
            </a:r>
          </a:p>
        </p:txBody>
      </p:sp>
      <p:sp>
        <p:nvSpPr>
          <p:cNvPr id="9" name="Tekstiruutu 8">
            <a:extLst>
              <a:ext uri="{FF2B5EF4-FFF2-40B4-BE49-F238E27FC236}">
                <a16:creationId xmlns:a16="http://schemas.microsoft.com/office/drawing/2014/main" id="{97730D99-EAFD-5047-952E-9A1A7F3AFC3D}"/>
              </a:ext>
            </a:extLst>
          </p:cNvPr>
          <p:cNvSpPr txBox="1"/>
          <p:nvPr/>
        </p:nvSpPr>
        <p:spPr>
          <a:xfrm>
            <a:off x="6901552" y="1825941"/>
            <a:ext cx="6100354" cy="954107"/>
          </a:xfrm>
          <a:prstGeom prst="rect">
            <a:avLst/>
          </a:prstGeom>
          <a:noFill/>
        </p:spPr>
        <p:txBody>
          <a:bodyPr wrap="square">
            <a:spAutoFit/>
          </a:bodyPr>
          <a:lstStyle/>
          <a:p>
            <a:pPr marL="0" indent="0">
              <a:buNone/>
            </a:pPr>
            <a:r>
              <a:rPr lang="sv-SE" sz="3200">
                <a:solidFill>
                  <a:schemeClr val="tx2"/>
                </a:solidFill>
                <a:latin typeface="Open Sans" panose="020B0606030504020204" pitchFamily="34" charset="0"/>
                <a:ea typeface="Open Sans" panose="020B0606030504020204" pitchFamily="34" charset="0"/>
                <a:cs typeface="Open Sans" panose="020B0606030504020204" pitchFamily="34" charset="0"/>
              </a:rPr>
              <a:t>Utlysning</a:t>
            </a:r>
            <a:br>
              <a:rPr lang="sv-SE" sz="180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sv-SE" sz="2400">
                <a:solidFill>
                  <a:schemeClr val="tx2"/>
                </a:solidFill>
                <a:latin typeface="Open Sans" panose="020B0606030504020204" pitchFamily="34" charset="0"/>
                <a:ea typeface="Open Sans" panose="020B0606030504020204" pitchFamily="34" charset="0"/>
                <a:cs typeface="Open Sans" panose="020B0606030504020204" pitchFamily="34" charset="0"/>
              </a:rPr>
              <a:t>(under september)</a:t>
            </a:r>
          </a:p>
        </p:txBody>
      </p:sp>
      <p:sp>
        <p:nvSpPr>
          <p:cNvPr id="13" name="Tekstiruutu 12">
            <a:extLst>
              <a:ext uri="{FF2B5EF4-FFF2-40B4-BE49-F238E27FC236}">
                <a16:creationId xmlns:a16="http://schemas.microsoft.com/office/drawing/2014/main" id="{DE028FD7-E31D-3ADE-083E-2883F4BAA180}"/>
              </a:ext>
            </a:extLst>
          </p:cNvPr>
          <p:cNvSpPr txBox="1"/>
          <p:nvPr/>
        </p:nvSpPr>
        <p:spPr>
          <a:xfrm>
            <a:off x="6901552" y="865157"/>
            <a:ext cx="4695716" cy="1077218"/>
          </a:xfrm>
          <a:prstGeom prst="rect">
            <a:avLst/>
          </a:prstGeom>
          <a:noFill/>
        </p:spPr>
        <p:txBody>
          <a:bodyPr wrap="square" rtlCol="0">
            <a:spAutoFit/>
          </a:bodyPr>
          <a:lstStyle/>
          <a:p>
            <a:r>
              <a:rPr lang="sv-SE" sz="3200">
                <a:latin typeface="Open Sans" panose="020B0606030504020204" pitchFamily="34" charset="0"/>
                <a:ea typeface="Open Sans" panose="020B0606030504020204" pitchFamily="34" charset="0"/>
                <a:cs typeface="Open Sans" panose="020B0606030504020204" pitchFamily="34" charset="0"/>
              </a:rPr>
              <a:t>E-tjänsten</a:t>
            </a:r>
          </a:p>
          <a:p>
            <a:r>
              <a:rPr lang="sv-SE" sz="3200">
                <a:latin typeface="Open Sans" panose="020B0606030504020204" pitchFamily="34" charset="0"/>
                <a:ea typeface="Open Sans" panose="020B0606030504020204" pitchFamily="34" charset="0"/>
                <a:cs typeface="Open Sans" panose="020B0606030504020204" pitchFamily="34" charset="0"/>
              </a:rPr>
              <a:t>Språkversioner </a:t>
            </a:r>
            <a:r>
              <a:rPr lang="sv-SE" sz="2400">
                <a:latin typeface="Open Sans" panose="020B0606030504020204" pitchFamily="34" charset="0"/>
                <a:ea typeface="Open Sans" panose="020B0606030504020204" pitchFamily="34" charset="0"/>
                <a:cs typeface="Open Sans" panose="020B0606030504020204" pitchFamily="34" charset="0"/>
              </a:rPr>
              <a:t>(FI, SV, EN)</a:t>
            </a:r>
          </a:p>
        </p:txBody>
      </p:sp>
      <p:sp>
        <p:nvSpPr>
          <p:cNvPr id="16" name="Tekstiruutu 15">
            <a:extLst>
              <a:ext uri="{FF2B5EF4-FFF2-40B4-BE49-F238E27FC236}">
                <a16:creationId xmlns:a16="http://schemas.microsoft.com/office/drawing/2014/main" id="{4AC8312D-B432-57C0-2FA8-D9C1859EDF82}"/>
              </a:ext>
            </a:extLst>
          </p:cNvPr>
          <p:cNvSpPr txBox="1"/>
          <p:nvPr/>
        </p:nvSpPr>
        <p:spPr>
          <a:xfrm>
            <a:off x="6901552" y="2712450"/>
            <a:ext cx="6100354" cy="954107"/>
          </a:xfrm>
          <a:prstGeom prst="rect">
            <a:avLst/>
          </a:prstGeom>
          <a:noFill/>
        </p:spPr>
        <p:txBody>
          <a:bodyPr wrap="square">
            <a:spAutoFit/>
          </a:bodyPr>
          <a:lstStyle/>
          <a:p>
            <a:pPr marL="0" indent="0">
              <a:buNone/>
            </a:pPr>
            <a:r>
              <a:rPr lang="sv-SE" sz="3200">
                <a:solidFill>
                  <a:schemeClr val="tx2"/>
                </a:solidFill>
                <a:latin typeface="Open Sans" panose="020B0606030504020204" pitchFamily="34" charset="0"/>
                <a:ea typeface="Open Sans" panose="020B0606030504020204" pitchFamily="34" charset="0"/>
                <a:cs typeface="Open Sans" panose="020B0606030504020204" pitchFamily="34" charset="0"/>
              </a:rPr>
              <a:t>Utlysning</a:t>
            </a:r>
            <a:br>
              <a:rPr lang="sv-SE">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sv-SE" sz="2400">
                <a:solidFill>
                  <a:schemeClr val="tx2"/>
                </a:solidFill>
                <a:latin typeface="Open Sans" panose="020B0606030504020204" pitchFamily="34" charset="0"/>
                <a:ea typeface="Open Sans" panose="020B0606030504020204" pitchFamily="34" charset="0"/>
                <a:cs typeface="Open Sans" panose="020B0606030504020204" pitchFamily="34" charset="0"/>
              </a:rPr>
              <a:t>(synlig under ansökningstiden)</a:t>
            </a:r>
          </a:p>
        </p:txBody>
      </p:sp>
      <p:cxnSp>
        <p:nvCxnSpPr>
          <p:cNvPr id="23" name="Suora nuoliyhdysviiva 22">
            <a:extLst>
              <a:ext uri="{FF2B5EF4-FFF2-40B4-BE49-F238E27FC236}">
                <a16:creationId xmlns:a16="http://schemas.microsoft.com/office/drawing/2014/main" id="{C2C1D1D8-E4F3-ECDB-659A-D02BC094B396}"/>
              </a:ext>
            </a:extLst>
          </p:cNvPr>
          <p:cNvCxnSpPr>
            <a:cxnSpLocks/>
            <a:stCxn id="16" idx="1"/>
          </p:cNvCxnSpPr>
          <p:nvPr/>
        </p:nvCxnSpPr>
        <p:spPr>
          <a:xfrm flipH="1">
            <a:off x="1970843" y="3189504"/>
            <a:ext cx="4930709" cy="938613"/>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 name="Suora nuoliyhdysviiva 1">
            <a:extLst>
              <a:ext uri="{FF2B5EF4-FFF2-40B4-BE49-F238E27FC236}">
                <a16:creationId xmlns:a16="http://schemas.microsoft.com/office/drawing/2014/main" id="{06CA096D-CCF5-B380-BCFD-F614F1C8B55C}"/>
              </a:ext>
            </a:extLst>
          </p:cNvPr>
          <p:cNvCxnSpPr>
            <a:cxnSpLocks/>
          </p:cNvCxnSpPr>
          <p:nvPr/>
        </p:nvCxnSpPr>
        <p:spPr>
          <a:xfrm flipH="1">
            <a:off x="5964947" y="1513214"/>
            <a:ext cx="936605" cy="0"/>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42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2F9E6-B4C9-4F1B-94E9-FE555DFCBA9A}"/>
              </a:ext>
            </a:extLst>
          </p:cNvPr>
          <p:cNvSpPr>
            <a:spLocks noGrp="1"/>
          </p:cNvSpPr>
          <p:nvPr>
            <p:ph type="title"/>
          </p:nvPr>
        </p:nvSpPr>
        <p:spPr>
          <a:xfrm>
            <a:off x="695325" y="260350"/>
            <a:ext cx="5538327" cy="1331913"/>
          </a:xfrm>
        </p:spPr>
        <p:txBody>
          <a:bodyPr anchor="b">
            <a:normAutofit/>
          </a:bodyPr>
          <a:lstStyle/>
          <a:p>
            <a:r>
              <a:rPr lang="sv-SE" dirty="0"/>
              <a:t>Ansökningsformulär</a:t>
            </a:r>
          </a:p>
        </p:txBody>
      </p:sp>
      <p:sp>
        <p:nvSpPr>
          <p:cNvPr id="4" name="Päivämäärän paikkamerkki 3">
            <a:extLst>
              <a:ext uri="{FF2B5EF4-FFF2-40B4-BE49-F238E27FC236}">
                <a16:creationId xmlns:a16="http://schemas.microsoft.com/office/drawing/2014/main" id="{0A1D8C5D-98BC-4D70-8239-4BAB49141582}"/>
              </a:ext>
            </a:extLst>
          </p:cNvPr>
          <p:cNvSpPr>
            <a:spLocks noGrp="1"/>
          </p:cNvSpPr>
          <p:nvPr>
            <p:ph type="dt" sz="half" idx="10"/>
          </p:nvPr>
        </p:nvSpPr>
        <p:spPr>
          <a:xfrm>
            <a:off x="10633075" y="6543675"/>
            <a:ext cx="863598" cy="313363"/>
          </a:xfrm>
        </p:spPr>
        <p:txBody>
          <a:bodyPr anchor="ctr">
            <a:normAutofit/>
          </a:bodyPr>
          <a:lstStyle/>
          <a:p>
            <a:pPr>
              <a:spcAft>
                <a:spcPts val="600"/>
              </a:spcAft>
            </a:pPr>
            <a:fld id="{B7AB7E32-6051-8C46-935D-D160830C8B8C}" type="datetime1">
              <a:rPr lang="fi-FI" smtClean="0"/>
              <a:pPr>
                <a:spcAft>
                  <a:spcPts val="600"/>
                </a:spcAft>
              </a:pPr>
              <a:t>5.9.2024</a:t>
            </a:fld>
            <a:endParaRPr lang="fi-FI"/>
          </a:p>
        </p:txBody>
      </p:sp>
      <p:sp>
        <p:nvSpPr>
          <p:cNvPr id="5" name="Alatunnisteen paikkamerkki 4">
            <a:extLst>
              <a:ext uri="{FF2B5EF4-FFF2-40B4-BE49-F238E27FC236}">
                <a16:creationId xmlns:a16="http://schemas.microsoft.com/office/drawing/2014/main" id="{DC39DAE5-9145-444C-BA26-B5966C6ED5D1}"/>
              </a:ext>
            </a:extLst>
          </p:cNvPr>
          <p:cNvSpPr>
            <a:spLocks noGrp="1"/>
          </p:cNvSpPr>
          <p:nvPr>
            <p:ph type="ftr" sz="quarter" idx="11"/>
          </p:nvPr>
        </p:nvSpPr>
        <p:spPr>
          <a:xfrm>
            <a:off x="8434663" y="6543675"/>
            <a:ext cx="2198412" cy="313363"/>
          </a:xfrm>
        </p:spPr>
        <p:txBody>
          <a:bodyPr anchor="ctr">
            <a:normAutofit/>
          </a:bodyPr>
          <a:lstStyle/>
          <a:p>
            <a:pPr>
              <a:spcAft>
                <a:spcPts val="600"/>
              </a:spcAft>
            </a:pPr>
            <a:r>
              <a:rPr lang="sv-SE"/>
              <a:t>Henri Terho</a:t>
            </a:r>
          </a:p>
        </p:txBody>
      </p:sp>
      <p:sp>
        <p:nvSpPr>
          <p:cNvPr id="6" name="Dian numeron paikkamerkki 5">
            <a:extLst>
              <a:ext uri="{FF2B5EF4-FFF2-40B4-BE49-F238E27FC236}">
                <a16:creationId xmlns:a16="http://schemas.microsoft.com/office/drawing/2014/main" id="{0558A80B-8651-42A4-B3B6-4B7DFD3F8FED}"/>
              </a:ext>
            </a:extLst>
          </p:cNvPr>
          <p:cNvSpPr>
            <a:spLocks noGrp="1"/>
          </p:cNvSpPr>
          <p:nvPr>
            <p:ph type="sldNum" sz="quarter" idx="12"/>
          </p:nvPr>
        </p:nvSpPr>
        <p:spPr>
          <a:xfrm>
            <a:off x="11496675" y="6543675"/>
            <a:ext cx="540953" cy="313363"/>
          </a:xfrm>
        </p:spPr>
        <p:txBody>
          <a:bodyPr anchor="ctr">
            <a:normAutofit/>
          </a:bodyPr>
          <a:lstStyle/>
          <a:p>
            <a:pPr>
              <a:spcAft>
                <a:spcPts val="600"/>
              </a:spcAft>
            </a:pPr>
            <a:fld id="{B08B221B-C25A-8542-BD0D-4682CBCFB18A}" type="slidenum">
              <a:rPr lang="fi-FI" smtClean="0"/>
              <a:pPr>
                <a:spcAft>
                  <a:spcPts val="600"/>
                </a:spcAft>
              </a:pPr>
              <a:t>9</a:t>
            </a:fld>
            <a:endParaRPr lang="fi-FI"/>
          </a:p>
        </p:txBody>
      </p:sp>
      <p:sp>
        <p:nvSpPr>
          <p:cNvPr id="3" name="Sisällön paikkamerkki 2">
            <a:extLst>
              <a:ext uri="{FF2B5EF4-FFF2-40B4-BE49-F238E27FC236}">
                <a16:creationId xmlns:a16="http://schemas.microsoft.com/office/drawing/2014/main" id="{3B80630A-C547-424D-8B07-F75F238F5C49}"/>
              </a:ext>
            </a:extLst>
          </p:cNvPr>
          <p:cNvSpPr>
            <a:spLocks noGrp="1"/>
          </p:cNvSpPr>
          <p:nvPr>
            <p:ph type="body" sz="quarter" idx="13"/>
          </p:nvPr>
        </p:nvSpPr>
        <p:spPr>
          <a:xfrm>
            <a:off x="695325" y="1808164"/>
            <a:ext cx="10071992" cy="4429124"/>
          </a:xfrm>
        </p:spPr>
        <p:txBody>
          <a:bodyPr vert="horz" lIns="0" tIns="0" rIns="0" bIns="0" rtlCol="0">
            <a:normAutofit/>
          </a:bodyPr>
          <a:lstStyle/>
          <a:p>
            <a:pPr marL="0" indent="0">
              <a:spcBef>
                <a:spcPts val="600"/>
              </a:spcBef>
              <a:buNone/>
            </a:pPr>
            <a:endParaRPr lang="fi-FI" sz="2800" dirty="0"/>
          </a:p>
          <a:p>
            <a:pPr marL="0" indent="0">
              <a:spcBef>
                <a:spcPts val="600"/>
              </a:spcBef>
              <a:buNone/>
            </a:pPr>
            <a:r>
              <a:rPr lang="sv-SE" sz="2800" dirty="0"/>
              <a:t>Bra att komma ihåg:</a:t>
            </a:r>
          </a:p>
          <a:p>
            <a:pPr>
              <a:spcBef>
                <a:spcPts val="600"/>
              </a:spcBef>
              <a:buFont typeface="Arial" panose="020B0604020202020204" pitchFamily="34" charset="0"/>
              <a:buChar char="•"/>
            </a:pPr>
            <a:r>
              <a:rPr lang="sv-SE" sz="2800" dirty="0"/>
              <a:t>Konstnärliga meriter en väsentlig punkt i kommissionens bedömning.</a:t>
            </a:r>
          </a:p>
          <a:p>
            <a:pPr>
              <a:spcBef>
                <a:spcPts val="600"/>
              </a:spcBef>
              <a:buFont typeface="Arial" panose="020B0604020202020204" pitchFamily="34" charset="0"/>
              <a:buChar char="•"/>
            </a:pPr>
            <a:r>
              <a:rPr lang="sv-SE" sz="2800" dirty="0">
                <a:solidFill>
                  <a:schemeClr val="tx1"/>
                </a:solidFill>
              </a:rPr>
              <a:t>När du berättar om din konstnärliga karriär ska du inte ange uppgifter om hälsa, pension eller inkomst.  </a:t>
            </a:r>
          </a:p>
          <a:p>
            <a:pPr>
              <a:spcBef>
                <a:spcPts val="600"/>
              </a:spcBef>
              <a:buFont typeface="Arial" panose="020B0604020202020204" pitchFamily="34" charset="0"/>
              <a:buChar char="•"/>
            </a:pPr>
            <a:r>
              <a:rPr lang="sv-SE" sz="2800" dirty="0"/>
              <a:t>Sökande inom visuell konst skickar in 3–5 bilder av verk eller motsvarande arbetsprover.</a:t>
            </a:r>
          </a:p>
          <a:p>
            <a:pPr>
              <a:spcBef>
                <a:spcPts val="600"/>
              </a:spcBef>
              <a:buFont typeface="Arial" panose="020B0604020202020204" pitchFamily="34" charset="0"/>
              <a:buChar char="•"/>
            </a:pPr>
            <a:r>
              <a:rPr lang="sv-SE" sz="2800" dirty="0"/>
              <a:t>För rörliga bilder, bifoga en länk och nödvändiga lösenord.</a:t>
            </a:r>
          </a:p>
          <a:p>
            <a:pPr marL="0" indent="0" fontAlgn="base">
              <a:buNone/>
            </a:pPr>
            <a:endParaRPr lang="fi-FI" sz="2000" b="0" i="0" dirty="0">
              <a:effectLst/>
            </a:endParaRPr>
          </a:p>
          <a:p>
            <a:pPr marL="0" indent="0">
              <a:spcBef>
                <a:spcPts val="600"/>
              </a:spcBef>
              <a:buNone/>
            </a:pPr>
            <a:endParaRPr lang="fi-FI" sz="1500" dirty="0"/>
          </a:p>
        </p:txBody>
      </p:sp>
    </p:spTree>
    <p:extLst>
      <p:ext uri="{BB962C8B-B14F-4D97-AF65-F5344CB8AC3E}">
        <p14:creationId xmlns:p14="http://schemas.microsoft.com/office/powerpoint/2010/main" val="770525573"/>
      </p:ext>
    </p:extLst>
  </p:cSld>
  <p:clrMapOvr>
    <a:masterClrMapping/>
  </p:clrMapOvr>
</p:sld>
</file>

<file path=ppt/theme/theme1.xml><?xml version="1.0" encoding="utf-8"?>
<a:theme xmlns:a="http://schemas.openxmlformats.org/drawingml/2006/main" name="Office-teema">
  <a:themeElements>
    <a:clrScheme name="Taike">
      <a:dk1>
        <a:srgbClr val="000000"/>
      </a:dk1>
      <a:lt1>
        <a:srgbClr val="FFFFFF"/>
      </a:lt1>
      <a:dk2>
        <a:srgbClr val="2F2F2F"/>
      </a:dk2>
      <a:lt2>
        <a:srgbClr val="FBFBFB"/>
      </a:lt2>
      <a:accent1>
        <a:srgbClr val="195078"/>
      </a:accent1>
      <a:accent2>
        <a:srgbClr val="2F91CF"/>
      </a:accent2>
      <a:accent3>
        <a:srgbClr val="83CFF4"/>
      </a:accent3>
      <a:accent4>
        <a:srgbClr val="FFCC54"/>
      </a:accent4>
      <a:accent5>
        <a:srgbClr val="EC7C30"/>
      </a:accent5>
      <a:accent6>
        <a:srgbClr val="B27416"/>
      </a:accent6>
      <a:hlink>
        <a:srgbClr val="2863AE"/>
      </a:hlink>
      <a:folHlink>
        <a:srgbClr val="2863A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ike-powerpoint-template-v16-2019-04-25" id="{65CB0E9E-FD1E-FE4A-B391-1C3315880AE9}" vid="{23D88387-2783-6940-A33E-D5DA14501C9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638</Words>
  <Application>Microsoft Office PowerPoint</Application>
  <PresentationFormat>Bredbild</PresentationFormat>
  <Paragraphs>154</Paragraphs>
  <Slides>10</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10</vt:i4>
      </vt:variant>
    </vt:vector>
  </HeadingPairs>
  <TitlesOfParts>
    <vt:vector size="15" baseType="lpstr">
      <vt:lpstr>Calibri</vt:lpstr>
      <vt:lpstr>Open Sans Semibold</vt:lpstr>
      <vt:lpstr>Open Sans</vt:lpstr>
      <vt:lpstr>Arial</vt:lpstr>
      <vt:lpstr>Office-teema</vt:lpstr>
      <vt:lpstr>Extra konstnärspension</vt:lpstr>
      <vt:lpstr>Extra konstnärspension, lagstiftning</vt:lpstr>
      <vt:lpstr>Extra konstnärspension, lagstiftning</vt:lpstr>
      <vt:lpstr>Behandling av ansökningarna</vt:lpstr>
      <vt:lpstr>Information om antal ansökningar</vt:lpstr>
      <vt:lpstr>Information om beviljade pensioner per konstart 2024</vt:lpstr>
      <vt:lpstr>Ansökan</vt:lpstr>
      <vt:lpstr>www.taike.fi/sv</vt:lpstr>
      <vt:lpstr>Ansökningsformulär</vt:lpstr>
      <vt:lpstr>Kontaktpersoner och mer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Ylimääräiset taiteilijaeläkkeet 2024</dc:title>
  <dc:creator/>
  <cp:lastModifiedBy/>
  <cp:revision>1</cp:revision>
  <dcterms:created xsi:type="dcterms:W3CDTF">2024-09-02T08:35:39Z</dcterms:created>
  <dcterms:modified xsi:type="dcterms:W3CDTF">2024-09-05T04:30:02Z</dcterms:modified>
</cp:coreProperties>
</file>